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306" r:id="rId2"/>
    <p:sldId id="256" r:id="rId3"/>
    <p:sldId id="270" r:id="rId4"/>
    <p:sldId id="275" r:id="rId5"/>
    <p:sldId id="274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308" r:id="rId16"/>
    <p:sldId id="303" r:id="rId17"/>
    <p:sldId id="302" r:id="rId18"/>
    <p:sldId id="301" r:id="rId19"/>
    <p:sldId id="300" r:id="rId20"/>
    <p:sldId id="299" r:id="rId21"/>
    <p:sldId id="298" r:id="rId22"/>
    <p:sldId id="297" r:id="rId23"/>
    <p:sldId id="296" r:id="rId24"/>
    <p:sldId id="294" r:id="rId25"/>
    <p:sldId id="293" r:id="rId26"/>
    <p:sldId id="307" r:id="rId27"/>
    <p:sldId id="292" r:id="rId28"/>
    <p:sldId id="291" r:id="rId29"/>
    <p:sldId id="290" r:id="rId30"/>
    <p:sldId id="289" r:id="rId31"/>
    <p:sldId id="288" r:id="rId32"/>
    <p:sldId id="287" r:id="rId33"/>
    <p:sldId id="286" r:id="rId34"/>
    <p:sldId id="271" r:id="rId35"/>
    <p:sldId id="272" r:id="rId36"/>
    <p:sldId id="259" r:id="rId37"/>
    <p:sldId id="257" r:id="rId38"/>
    <p:sldId id="262" r:id="rId39"/>
    <p:sldId id="263" r:id="rId40"/>
    <p:sldId id="261" r:id="rId41"/>
    <p:sldId id="265" r:id="rId42"/>
    <p:sldId id="264" r:id="rId43"/>
    <p:sldId id="266" r:id="rId44"/>
    <p:sldId id="267" r:id="rId45"/>
    <p:sldId id="258" r:id="rId46"/>
    <p:sldId id="269" r:id="rId47"/>
    <p:sldId id="305" r:id="rId48"/>
    <p:sldId id="26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B0A61-E3A0-44FD-87DA-E18674CFC53F}" v="335" dt="2021-03-21T07:17:23.742"/>
    <p1510:client id="{628B86B4-F875-4BE0-A4B5-BC005DDDB370}" v="423" dt="2021-03-20T05:25:12.212"/>
    <p1510:client id="{81A0F989-95C3-4C6C-BBD8-17F606BB6686}" v="1383" dt="2021-03-18T03:19:55.032"/>
    <p1510:client id="{D7589E6D-1A22-463D-99B6-CA33A99D08FB}" v="58" dt="2021-03-20T03:17:07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1"/>
    <p:restoredTop sz="94637"/>
  </p:normalViewPr>
  <p:slideViewPr>
    <p:cSldViewPr snapToGrid="0">
      <p:cViewPr varScale="1">
        <p:scale>
          <a:sx n="86" d="100"/>
          <a:sy n="86" d="100"/>
        </p:scale>
        <p:origin x="24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 o" userId="345bef0fa7045a3d" providerId="Windows Live" clId="Web-{628B86B4-F875-4BE0-A4B5-BC005DDDB370}"/>
    <pc:docChg chg="modSld">
      <pc:chgData name="g o" userId="345bef0fa7045a3d" providerId="Windows Live" clId="Web-{628B86B4-F875-4BE0-A4B5-BC005DDDB370}" dt="2021-03-20T05:25:12.212" v="368"/>
      <pc:docMkLst>
        <pc:docMk/>
      </pc:docMkLst>
      <pc:sldChg chg="modSp">
        <pc:chgData name="g o" userId="345bef0fa7045a3d" providerId="Windows Live" clId="Web-{628B86B4-F875-4BE0-A4B5-BC005DDDB370}" dt="2021-03-20T04:49:22.339" v="275" actId="1076"/>
        <pc:sldMkLst>
          <pc:docMk/>
          <pc:sldMk cId="3099825067" sldId="286"/>
        </pc:sldMkLst>
        <pc:spChg chg="mod">
          <ac:chgData name="g o" userId="345bef0fa7045a3d" providerId="Windows Live" clId="Web-{628B86B4-F875-4BE0-A4B5-BC005DDDB370}" dt="2021-03-20T04:49:05.276" v="262" actId="1076"/>
          <ac:spMkLst>
            <pc:docMk/>
            <pc:sldMk cId="3099825067" sldId="286"/>
            <ac:spMk id="2" creationId="{752CF92F-6E09-4038-B5A5-DB9014064B00}"/>
          </ac:spMkLst>
        </pc:spChg>
        <pc:spChg chg="mod">
          <ac:chgData name="g o" userId="345bef0fa7045a3d" providerId="Windows Live" clId="Web-{628B86B4-F875-4BE0-A4B5-BC005DDDB370}" dt="2021-03-20T04:49:11.792" v="265"/>
          <ac:spMkLst>
            <pc:docMk/>
            <pc:sldMk cId="3099825067" sldId="286"/>
            <ac:spMk id="3" creationId="{6E6ED130-166A-439B-985E-F893B972B4C3}"/>
          </ac:spMkLst>
        </pc:spChg>
        <pc:spChg chg="mod">
          <ac:chgData name="g o" userId="345bef0fa7045a3d" providerId="Windows Live" clId="Web-{628B86B4-F875-4BE0-A4B5-BC005DDDB370}" dt="2021-03-20T04:49:22.339" v="274" actId="1076"/>
          <ac:spMkLst>
            <pc:docMk/>
            <pc:sldMk cId="3099825067" sldId="286"/>
            <ac:spMk id="5" creationId="{605A22AD-1F25-49DE-8E64-2DE383B77607}"/>
          </ac:spMkLst>
        </pc:spChg>
        <pc:spChg chg="mod">
          <ac:chgData name="g o" userId="345bef0fa7045a3d" providerId="Windows Live" clId="Web-{628B86B4-F875-4BE0-A4B5-BC005DDDB370}" dt="2021-03-20T04:49:22.339" v="275" actId="1076"/>
          <ac:spMkLst>
            <pc:docMk/>
            <pc:sldMk cId="3099825067" sldId="286"/>
            <ac:spMk id="6" creationId="{A124E21B-274E-499B-B49B-13030167F469}"/>
          </ac:spMkLst>
        </pc:spChg>
      </pc:sldChg>
      <pc:sldChg chg="addSp delSp modSp">
        <pc:chgData name="g o" userId="345bef0fa7045a3d" providerId="Windows Live" clId="Web-{628B86B4-F875-4BE0-A4B5-BC005DDDB370}" dt="2021-03-20T04:46:20.573" v="252" actId="1076"/>
        <pc:sldMkLst>
          <pc:docMk/>
          <pc:sldMk cId="567739104" sldId="288"/>
        </pc:sldMkLst>
        <pc:spChg chg="mod">
          <ac:chgData name="g o" userId="345bef0fa7045a3d" providerId="Windows Live" clId="Web-{628B86B4-F875-4BE0-A4B5-BC005DDDB370}" dt="2021-03-20T04:45:55.361" v="242" actId="1076"/>
          <ac:spMkLst>
            <pc:docMk/>
            <pc:sldMk cId="567739104" sldId="288"/>
            <ac:spMk id="5" creationId="{91D653DA-828F-4B37-A557-A74462530B67}"/>
          </ac:spMkLst>
        </pc:spChg>
        <pc:spChg chg="mod">
          <ac:chgData name="g o" userId="345bef0fa7045a3d" providerId="Windows Live" clId="Web-{628B86B4-F875-4BE0-A4B5-BC005DDDB370}" dt="2021-03-20T04:46:02.854" v="244" actId="1076"/>
          <ac:spMkLst>
            <pc:docMk/>
            <pc:sldMk cId="567739104" sldId="288"/>
            <ac:spMk id="7" creationId="{3D3968B9-266E-4BC4-AB23-E7D94556910C}"/>
          </ac:spMkLst>
        </pc:spChg>
        <pc:spChg chg="add">
          <ac:chgData name="g o" userId="345bef0fa7045a3d" providerId="Windows Live" clId="Web-{628B86B4-F875-4BE0-A4B5-BC005DDDB370}" dt="2021-03-20T04:45:45.157" v="239"/>
          <ac:spMkLst>
            <pc:docMk/>
            <pc:sldMk cId="567739104" sldId="288"/>
            <ac:spMk id="8" creationId="{1F01B721-EAB4-49ED-955B-3FD989B40219}"/>
          </ac:spMkLst>
        </pc:spChg>
        <pc:spChg chg="mod">
          <ac:chgData name="g o" userId="345bef0fa7045a3d" providerId="Windows Live" clId="Web-{628B86B4-F875-4BE0-A4B5-BC005DDDB370}" dt="2021-03-20T04:46:20.573" v="252" actId="1076"/>
          <ac:spMkLst>
            <pc:docMk/>
            <pc:sldMk cId="567739104" sldId="288"/>
            <ac:spMk id="9" creationId="{D25BB38E-7532-4A5E-8AB4-6A98B3A046B4}"/>
          </ac:spMkLst>
        </pc:spChg>
        <pc:spChg chg="mod">
          <ac:chgData name="g o" userId="345bef0fa7045a3d" providerId="Windows Live" clId="Web-{628B86B4-F875-4BE0-A4B5-BC005DDDB370}" dt="2021-03-20T04:45:36.908" v="237" actId="20577"/>
          <ac:spMkLst>
            <pc:docMk/>
            <pc:sldMk cId="567739104" sldId="288"/>
            <ac:spMk id="10" creationId="{3FAF8575-5E18-488B-92F2-724CAD634061}"/>
          </ac:spMkLst>
        </pc:spChg>
        <pc:spChg chg="add mod">
          <ac:chgData name="g o" userId="345bef0fa7045a3d" providerId="Windows Live" clId="Web-{628B86B4-F875-4BE0-A4B5-BC005DDDB370}" dt="2021-03-20T04:46:07.511" v="246" actId="1076"/>
          <ac:spMkLst>
            <pc:docMk/>
            <pc:sldMk cId="567739104" sldId="288"/>
            <ac:spMk id="11" creationId="{7D74702F-09D0-41A9-AC8F-37B29A2C68BA}"/>
          </ac:spMkLst>
        </pc:spChg>
        <pc:spChg chg="add mod">
          <ac:chgData name="g o" userId="345bef0fa7045a3d" providerId="Windows Live" clId="Web-{628B86B4-F875-4BE0-A4B5-BC005DDDB370}" dt="2021-03-20T04:46:12.886" v="248" actId="1076"/>
          <ac:spMkLst>
            <pc:docMk/>
            <pc:sldMk cId="567739104" sldId="288"/>
            <ac:spMk id="12" creationId="{78A2708A-21E6-437F-8964-317CF1933B73}"/>
          </ac:spMkLst>
        </pc:spChg>
        <pc:spChg chg="add del mod">
          <ac:chgData name="g o" userId="345bef0fa7045a3d" providerId="Windows Live" clId="Web-{628B86B4-F875-4BE0-A4B5-BC005DDDB370}" dt="2021-03-20T04:46:16.604" v="251"/>
          <ac:spMkLst>
            <pc:docMk/>
            <pc:sldMk cId="567739104" sldId="288"/>
            <ac:spMk id="13" creationId="{EA47BACE-A239-4F60-86B9-F1B6101DE472}"/>
          </ac:spMkLst>
        </pc:spChg>
      </pc:sldChg>
      <pc:sldChg chg="modSp">
        <pc:chgData name="g o" userId="345bef0fa7045a3d" providerId="Windows Live" clId="Web-{628B86B4-F875-4BE0-A4B5-BC005DDDB370}" dt="2021-03-20T04:45:22.611" v="235" actId="14100"/>
        <pc:sldMkLst>
          <pc:docMk/>
          <pc:sldMk cId="3122263140" sldId="289"/>
        </pc:sldMkLst>
        <pc:spChg chg="mod">
          <ac:chgData name="g o" userId="345bef0fa7045a3d" providerId="Windows Live" clId="Web-{628B86B4-F875-4BE0-A4B5-BC005DDDB370}" dt="2021-03-20T04:45:21.079" v="234" actId="20577"/>
          <ac:spMkLst>
            <pc:docMk/>
            <pc:sldMk cId="3122263140" sldId="289"/>
            <ac:spMk id="3" creationId="{DAD4573B-FEE4-420A-8AE2-4EF841D31F1A}"/>
          </ac:spMkLst>
        </pc:spChg>
        <pc:spChg chg="mod">
          <ac:chgData name="g o" userId="345bef0fa7045a3d" providerId="Windows Live" clId="Web-{628B86B4-F875-4BE0-A4B5-BC005DDDB370}" dt="2021-03-20T04:45:22.611" v="235" actId="14100"/>
          <ac:spMkLst>
            <pc:docMk/>
            <pc:sldMk cId="3122263140" sldId="289"/>
            <ac:spMk id="7" creationId="{4D55CD6D-714F-4EB1-B424-8A25F974AF48}"/>
          </ac:spMkLst>
        </pc:spChg>
      </pc:sldChg>
      <pc:sldChg chg="addSp modSp addAnim delAnim modAnim">
        <pc:chgData name="g o" userId="345bef0fa7045a3d" providerId="Windows Live" clId="Web-{628B86B4-F875-4BE0-A4B5-BC005DDDB370}" dt="2021-03-20T04:44:30.173" v="224" actId="1076"/>
        <pc:sldMkLst>
          <pc:docMk/>
          <pc:sldMk cId="1436170516" sldId="290"/>
        </pc:sldMkLst>
        <pc:spChg chg="mod">
          <ac:chgData name="g o" userId="345bef0fa7045a3d" providerId="Windows Live" clId="Web-{628B86B4-F875-4BE0-A4B5-BC005DDDB370}" dt="2021-03-20T04:44:19.017" v="221" actId="14100"/>
          <ac:spMkLst>
            <pc:docMk/>
            <pc:sldMk cId="1436170516" sldId="290"/>
            <ac:spMk id="7" creationId="{64E600D2-9804-411E-BCD4-5A467FEFB7D7}"/>
          </ac:spMkLst>
        </pc:spChg>
        <pc:spChg chg="mod">
          <ac:chgData name="g o" userId="345bef0fa7045a3d" providerId="Windows Live" clId="Web-{628B86B4-F875-4BE0-A4B5-BC005DDDB370}" dt="2021-03-20T04:44:30.173" v="224" actId="1076"/>
          <ac:spMkLst>
            <pc:docMk/>
            <pc:sldMk cId="1436170516" sldId="290"/>
            <ac:spMk id="14" creationId="{0127AE97-BB17-4E3C-9E42-4270BA89735A}"/>
          </ac:spMkLst>
        </pc:spChg>
        <pc:spChg chg="add mod">
          <ac:chgData name="g o" userId="345bef0fa7045a3d" providerId="Windows Live" clId="Web-{628B86B4-F875-4BE0-A4B5-BC005DDDB370}" dt="2021-03-20T04:44:25.611" v="223" actId="14100"/>
          <ac:spMkLst>
            <pc:docMk/>
            <pc:sldMk cId="1436170516" sldId="290"/>
            <ac:spMk id="20" creationId="{EDC7401C-D244-4D6E-A8E8-4B4E81DED0DF}"/>
          </ac:spMkLst>
        </pc:spChg>
      </pc:sldChg>
      <pc:sldChg chg="modSp addAnim modAnim">
        <pc:chgData name="g o" userId="345bef0fa7045a3d" providerId="Windows Live" clId="Web-{628B86B4-F875-4BE0-A4B5-BC005DDDB370}" dt="2021-03-20T04:43:00.564" v="205"/>
        <pc:sldMkLst>
          <pc:docMk/>
          <pc:sldMk cId="3370791789" sldId="291"/>
        </pc:sldMkLst>
        <pc:spChg chg="mod">
          <ac:chgData name="g o" userId="345bef0fa7045a3d" providerId="Windows Live" clId="Web-{628B86B4-F875-4BE0-A4B5-BC005DDDB370}" dt="2021-03-20T04:42:53.642" v="203" actId="1076"/>
          <ac:spMkLst>
            <pc:docMk/>
            <pc:sldMk cId="3370791789" sldId="291"/>
            <ac:spMk id="4" creationId="{DC010A99-505C-43DA-972D-A87F78DB9204}"/>
          </ac:spMkLst>
        </pc:spChg>
        <pc:spChg chg="mod">
          <ac:chgData name="g o" userId="345bef0fa7045a3d" providerId="Windows Live" clId="Web-{628B86B4-F875-4BE0-A4B5-BC005DDDB370}" dt="2021-03-20T04:00:13.946" v="201" actId="14100"/>
          <ac:spMkLst>
            <pc:docMk/>
            <pc:sldMk cId="3370791789" sldId="291"/>
            <ac:spMk id="7" creationId="{64E600D2-9804-411E-BCD4-5A467FEFB7D7}"/>
          </ac:spMkLst>
        </pc:spChg>
        <pc:spChg chg="mod">
          <ac:chgData name="g o" userId="345bef0fa7045a3d" providerId="Windows Live" clId="Web-{628B86B4-F875-4BE0-A4B5-BC005DDDB370}" dt="2021-03-20T04:00:33.164" v="202" actId="1076"/>
          <ac:spMkLst>
            <pc:docMk/>
            <pc:sldMk cId="3370791789" sldId="291"/>
            <ac:spMk id="8" creationId="{2CD59F34-63D3-46BC-B7BA-C4B3CDADCF0A}"/>
          </ac:spMkLst>
        </pc:spChg>
      </pc:sldChg>
      <pc:sldChg chg="addSp modSp addAnim modAnim">
        <pc:chgData name="g o" userId="345bef0fa7045a3d" providerId="Windows Live" clId="Web-{628B86B4-F875-4BE0-A4B5-BC005DDDB370}" dt="2021-03-20T04:00:00.227" v="200"/>
        <pc:sldMkLst>
          <pc:docMk/>
          <pc:sldMk cId="4108794978" sldId="292"/>
        </pc:sldMkLst>
        <pc:spChg chg="mod">
          <ac:chgData name="g o" userId="345bef0fa7045a3d" providerId="Windows Live" clId="Web-{628B86B4-F875-4BE0-A4B5-BC005DDDB370}" dt="2021-03-20T03:55:54.894" v="169" actId="20577"/>
          <ac:spMkLst>
            <pc:docMk/>
            <pc:sldMk cId="4108794978" sldId="292"/>
            <ac:spMk id="3" creationId="{53DD373B-8479-4874-A32B-C48D766CA93C}"/>
          </ac:spMkLst>
        </pc:spChg>
        <pc:spChg chg="add mod">
          <ac:chgData name="g o" userId="345bef0fa7045a3d" providerId="Windows Live" clId="Web-{628B86B4-F875-4BE0-A4B5-BC005DDDB370}" dt="2021-03-20T03:59:33.212" v="189" actId="1076"/>
          <ac:spMkLst>
            <pc:docMk/>
            <pc:sldMk cId="4108794978" sldId="292"/>
            <ac:spMk id="4" creationId="{066E857D-3ED8-4566-A497-C5C9BBF810E3}"/>
          </ac:spMkLst>
        </pc:spChg>
        <pc:spChg chg="mod">
          <ac:chgData name="g o" userId="345bef0fa7045a3d" providerId="Windows Live" clId="Web-{628B86B4-F875-4BE0-A4B5-BC005DDDB370}" dt="2021-03-20T03:57:22.230" v="170" actId="14100"/>
          <ac:spMkLst>
            <pc:docMk/>
            <pc:sldMk cId="4108794978" sldId="292"/>
            <ac:spMk id="7" creationId="{64E600D2-9804-411E-BCD4-5A467FEFB7D7}"/>
          </ac:spMkLst>
        </pc:spChg>
        <pc:spChg chg="mod">
          <ac:chgData name="g o" userId="345bef0fa7045a3d" providerId="Windows Live" clId="Web-{628B86B4-F875-4BE0-A4B5-BC005DDDB370}" dt="2021-03-20T03:59:11.884" v="174" actId="14100"/>
          <ac:spMkLst>
            <pc:docMk/>
            <pc:sldMk cId="4108794978" sldId="292"/>
            <ac:spMk id="8" creationId="{2CD59F34-63D3-46BC-B7BA-C4B3CDADCF0A}"/>
          </ac:spMkLst>
        </pc:spChg>
        <pc:spChg chg="mod">
          <ac:chgData name="g o" userId="345bef0fa7045a3d" providerId="Windows Live" clId="Web-{628B86B4-F875-4BE0-A4B5-BC005DDDB370}" dt="2021-03-20T03:59:58.852" v="198" actId="1076"/>
          <ac:spMkLst>
            <pc:docMk/>
            <pc:sldMk cId="4108794978" sldId="292"/>
            <ac:spMk id="10" creationId="{1BE1B0F5-BBAC-4C0B-8AA9-768B4EFB286F}"/>
          </ac:spMkLst>
        </pc:spChg>
        <pc:spChg chg="add mod">
          <ac:chgData name="g o" userId="345bef0fa7045a3d" providerId="Windows Live" clId="Web-{628B86B4-F875-4BE0-A4B5-BC005DDDB370}" dt="2021-03-20T03:59:57.243" v="197" actId="14100"/>
          <ac:spMkLst>
            <pc:docMk/>
            <pc:sldMk cId="4108794978" sldId="292"/>
            <ac:spMk id="11" creationId="{C01C30B6-C825-46A9-863E-2F171583AFA2}"/>
          </ac:spMkLst>
        </pc:spChg>
      </pc:sldChg>
      <pc:sldChg chg="addSp modSp addAnim modAnim">
        <pc:chgData name="g o" userId="345bef0fa7045a3d" providerId="Windows Live" clId="Web-{628B86B4-F875-4BE0-A4B5-BC005DDDB370}" dt="2021-03-20T05:25:12.212" v="368"/>
        <pc:sldMkLst>
          <pc:docMk/>
          <pc:sldMk cId="1683604510" sldId="295"/>
        </pc:sldMkLst>
        <pc:spChg chg="mod">
          <ac:chgData name="g o" userId="345bef0fa7045a3d" providerId="Windows Live" clId="Web-{628B86B4-F875-4BE0-A4B5-BC005DDDB370}" dt="2021-03-20T05:22:17.103" v="358" actId="14100"/>
          <ac:spMkLst>
            <pc:docMk/>
            <pc:sldMk cId="1683604510" sldId="295"/>
            <ac:spMk id="3" creationId="{1EC43150-8C28-4FE9-896C-F022D8CF8E54}"/>
          </ac:spMkLst>
        </pc:spChg>
        <pc:picChg chg="add mod">
          <ac:chgData name="g o" userId="345bef0fa7045a3d" providerId="Windows Live" clId="Web-{628B86B4-F875-4BE0-A4B5-BC005DDDB370}" dt="2021-03-20T05:25:09.556" v="366" actId="1076"/>
          <ac:picMkLst>
            <pc:docMk/>
            <pc:sldMk cId="1683604510" sldId="295"/>
            <ac:picMk id="2" creationId="{590C483E-4C6B-4B97-BBBC-735D115E1152}"/>
          </ac:picMkLst>
        </pc:picChg>
      </pc:sldChg>
      <pc:sldChg chg="addSp modSp addAnim modAnim">
        <pc:chgData name="g o" userId="345bef0fa7045a3d" providerId="Windows Live" clId="Web-{628B86B4-F875-4BE0-A4B5-BC005DDDB370}" dt="2021-03-20T05:22:57.900" v="362"/>
        <pc:sldMkLst>
          <pc:docMk/>
          <pc:sldMk cId="2176614403" sldId="296"/>
        </pc:sldMkLst>
        <pc:picChg chg="add mod">
          <ac:chgData name="g o" userId="345bef0fa7045a3d" providerId="Windows Live" clId="Web-{628B86B4-F875-4BE0-A4B5-BC005DDDB370}" dt="2021-03-20T05:22:35.790" v="360" actId="1076"/>
          <ac:picMkLst>
            <pc:docMk/>
            <pc:sldMk cId="2176614403" sldId="296"/>
            <ac:picMk id="4" creationId="{A52F3AE0-A3DC-4B30-8CFD-22A13B779A0C}"/>
          </ac:picMkLst>
        </pc:picChg>
      </pc:sldChg>
      <pc:sldChg chg="addSp modSp addAnim delAnim modAnim">
        <pc:chgData name="g o" userId="345bef0fa7045a3d" providerId="Windows Live" clId="Web-{628B86B4-F875-4BE0-A4B5-BC005DDDB370}" dt="2021-03-20T05:17:09.026" v="347"/>
        <pc:sldMkLst>
          <pc:docMk/>
          <pc:sldMk cId="3298162705" sldId="298"/>
        </pc:sldMkLst>
        <pc:spChg chg="mod">
          <ac:chgData name="g o" userId="345bef0fa7045a3d" providerId="Windows Live" clId="Web-{628B86B4-F875-4BE0-A4B5-BC005DDDB370}" dt="2021-03-20T03:51:13.474" v="123" actId="20577"/>
          <ac:spMkLst>
            <pc:docMk/>
            <pc:sldMk cId="3298162705" sldId="298"/>
            <ac:spMk id="5" creationId="{3D59F7BD-87ED-4E92-A206-C72925A00DED}"/>
          </ac:spMkLst>
        </pc:spChg>
        <pc:spChg chg="mod">
          <ac:chgData name="g o" userId="345bef0fa7045a3d" providerId="Windows Live" clId="Web-{628B86B4-F875-4BE0-A4B5-BC005DDDB370}" dt="2021-03-20T03:39:46.502" v="119" actId="14100"/>
          <ac:spMkLst>
            <pc:docMk/>
            <pc:sldMk cId="3298162705" sldId="298"/>
            <ac:spMk id="9" creationId="{7C37CACB-DADA-40D1-A8DB-03A0036C7876}"/>
          </ac:spMkLst>
        </pc:spChg>
        <pc:spChg chg="mod">
          <ac:chgData name="g o" userId="345bef0fa7045a3d" providerId="Windows Live" clId="Web-{628B86B4-F875-4BE0-A4B5-BC005DDDB370}" dt="2021-03-20T03:51:05.849" v="121" actId="14100"/>
          <ac:spMkLst>
            <pc:docMk/>
            <pc:sldMk cId="3298162705" sldId="298"/>
            <ac:spMk id="11" creationId="{E4F8FE4A-314A-4CF2-83A2-BBF5AEE82FE3}"/>
          </ac:spMkLst>
        </pc:spChg>
        <pc:spChg chg="mod">
          <ac:chgData name="g o" userId="345bef0fa7045a3d" providerId="Windows Live" clId="Web-{628B86B4-F875-4BE0-A4B5-BC005DDDB370}" dt="2021-03-20T03:51:30.364" v="130" actId="1076"/>
          <ac:spMkLst>
            <pc:docMk/>
            <pc:sldMk cId="3298162705" sldId="298"/>
            <ac:spMk id="23" creationId="{590EB023-C11B-4249-AACA-B31913257821}"/>
          </ac:spMkLst>
        </pc:spChg>
        <pc:grpChg chg="add">
          <ac:chgData name="g o" userId="345bef0fa7045a3d" providerId="Windows Live" clId="Web-{628B86B4-F875-4BE0-A4B5-BC005DDDB370}" dt="2021-03-20T03:53:08.644" v="151"/>
          <ac:grpSpMkLst>
            <pc:docMk/>
            <pc:sldMk cId="3298162705" sldId="298"/>
            <ac:grpSpMk id="3" creationId="{BD832B9E-6B87-47EB-A8D4-60A8CD8C2EA9}"/>
          </ac:grpSpMkLst>
        </pc:grpChg>
        <pc:grpChg chg="add">
          <ac:chgData name="g o" userId="345bef0fa7045a3d" providerId="Windows Live" clId="Web-{628B86B4-F875-4BE0-A4B5-BC005DDDB370}" dt="2021-03-20T03:53:34.112" v="154"/>
          <ac:grpSpMkLst>
            <pc:docMk/>
            <pc:sldMk cId="3298162705" sldId="298"/>
            <ac:grpSpMk id="4" creationId="{2619DE1E-53B7-4D0C-A93D-013A8D42458C}"/>
          </ac:grpSpMkLst>
        </pc:grpChg>
        <pc:grpChg chg="add">
          <ac:chgData name="g o" userId="345bef0fa7045a3d" providerId="Windows Live" clId="Web-{628B86B4-F875-4BE0-A4B5-BC005DDDB370}" dt="2021-03-20T03:53:51.284" v="157"/>
          <ac:grpSpMkLst>
            <pc:docMk/>
            <pc:sldMk cId="3298162705" sldId="298"/>
            <ac:grpSpMk id="14" creationId="{BF55F9F3-38A5-47B0-883B-7474522E3101}"/>
          </ac:grpSpMkLst>
        </pc:grpChg>
        <pc:picChg chg="add mod">
          <ac:chgData name="g o" userId="345bef0fa7045a3d" providerId="Windows Live" clId="Web-{628B86B4-F875-4BE0-A4B5-BC005DDDB370}" dt="2021-03-20T05:17:07.292" v="345" actId="1076"/>
          <ac:picMkLst>
            <pc:docMk/>
            <pc:sldMk cId="3298162705" sldId="298"/>
            <ac:picMk id="15" creationId="{D8F567E7-F50F-47AC-A998-36CB2CD47066}"/>
          </ac:picMkLst>
        </pc:picChg>
      </pc:sldChg>
      <pc:sldChg chg="addSp delSp modSp addAnim modAnim">
        <pc:chgData name="g o" userId="345bef0fa7045a3d" providerId="Windows Live" clId="Web-{628B86B4-F875-4BE0-A4B5-BC005DDDB370}" dt="2021-03-20T05:16:49.182" v="343"/>
        <pc:sldMkLst>
          <pc:docMk/>
          <pc:sldMk cId="591334136" sldId="299"/>
        </pc:sldMkLst>
        <pc:spChg chg="mod">
          <ac:chgData name="g o" userId="345bef0fa7045a3d" providerId="Windows Live" clId="Web-{628B86B4-F875-4BE0-A4B5-BC005DDDB370}" dt="2021-03-20T03:38:14.972" v="108" actId="20577"/>
          <ac:spMkLst>
            <pc:docMk/>
            <pc:sldMk cId="591334136" sldId="299"/>
            <ac:spMk id="5" creationId="{3D59F7BD-87ED-4E92-A206-C72925A00DED}"/>
          </ac:spMkLst>
        </pc:spChg>
        <pc:spChg chg="mod">
          <ac:chgData name="g o" userId="345bef0fa7045a3d" providerId="Windows Live" clId="Web-{628B86B4-F875-4BE0-A4B5-BC005DDDB370}" dt="2021-03-20T03:38:07.941" v="105" actId="14100"/>
          <ac:spMkLst>
            <pc:docMk/>
            <pc:sldMk cId="591334136" sldId="299"/>
            <ac:spMk id="9" creationId="{7C37CACB-DADA-40D1-A8DB-03A0036C7876}"/>
          </ac:spMkLst>
        </pc:spChg>
        <pc:spChg chg="mod">
          <ac:chgData name="g o" userId="345bef0fa7045a3d" providerId="Windows Live" clId="Web-{628B86B4-F875-4BE0-A4B5-BC005DDDB370}" dt="2021-03-20T03:38:10.832" v="106" actId="14100"/>
          <ac:spMkLst>
            <pc:docMk/>
            <pc:sldMk cId="591334136" sldId="299"/>
            <ac:spMk id="11" creationId="{E4F8FE4A-314A-4CF2-83A2-BBF5AEE82FE3}"/>
          </ac:spMkLst>
        </pc:spChg>
        <pc:spChg chg="mod">
          <ac:chgData name="g o" userId="345bef0fa7045a3d" providerId="Windows Live" clId="Web-{628B86B4-F875-4BE0-A4B5-BC005DDDB370}" dt="2021-03-20T03:38:13.410" v="107" actId="20577"/>
          <ac:spMkLst>
            <pc:docMk/>
            <pc:sldMk cId="591334136" sldId="299"/>
            <ac:spMk id="12" creationId="{E654D9FB-04B4-4756-B7E9-8BD05CE4DA42}"/>
          </ac:spMkLst>
        </pc:spChg>
        <pc:spChg chg="mod">
          <ac:chgData name="g o" userId="345bef0fa7045a3d" providerId="Windows Live" clId="Web-{628B86B4-F875-4BE0-A4B5-BC005DDDB370}" dt="2021-03-20T03:38:50.206" v="116" actId="20577"/>
          <ac:spMkLst>
            <pc:docMk/>
            <pc:sldMk cId="591334136" sldId="299"/>
            <ac:spMk id="13" creationId="{1FD0EFC1-597E-4B40-B562-12BAA1DAF0BB}"/>
          </ac:spMkLst>
        </pc:spChg>
        <pc:grpChg chg="add">
          <ac:chgData name="g o" userId="345bef0fa7045a3d" providerId="Windows Live" clId="Web-{628B86B4-F875-4BE0-A4B5-BC005DDDB370}" dt="2021-03-20T03:38:38.800" v="110"/>
          <ac:grpSpMkLst>
            <pc:docMk/>
            <pc:sldMk cId="591334136" sldId="299"/>
            <ac:grpSpMk id="3" creationId="{4FD093FC-8B9E-4D6B-89C7-71E5B051E103}"/>
          </ac:grpSpMkLst>
        </pc:grpChg>
        <pc:picChg chg="add del mod">
          <ac:chgData name="g o" userId="345bef0fa7045a3d" providerId="Windows Live" clId="Web-{628B86B4-F875-4BE0-A4B5-BC005DDDB370}" dt="2021-03-20T05:15:06.245" v="334"/>
          <ac:picMkLst>
            <pc:docMk/>
            <pc:sldMk cId="591334136" sldId="299"/>
            <ac:picMk id="4" creationId="{753EFFFD-3F69-4716-85F2-FACA6F56697C}"/>
          </ac:picMkLst>
        </pc:picChg>
        <pc:picChg chg="add del mod">
          <ac:chgData name="g o" userId="345bef0fa7045a3d" providerId="Windows Live" clId="Web-{628B86B4-F875-4BE0-A4B5-BC005DDDB370}" dt="2021-03-20T05:15:54.433" v="339"/>
          <ac:picMkLst>
            <pc:docMk/>
            <pc:sldMk cId="591334136" sldId="299"/>
            <ac:picMk id="6" creationId="{14AAE3FB-A3CB-4DB3-AE84-C783C90EE861}"/>
          </ac:picMkLst>
        </pc:picChg>
        <pc:picChg chg="add mod">
          <ac:chgData name="g o" userId="345bef0fa7045a3d" providerId="Windows Live" clId="Web-{628B86B4-F875-4BE0-A4B5-BC005DDDB370}" dt="2021-03-20T05:16:44.698" v="341" actId="1076"/>
          <ac:picMkLst>
            <pc:docMk/>
            <pc:sldMk cId="591334136" sldId="299"/>
            <ac:picMk id="8" creationId="{2C19B492-1698-4FD0-8E8E-22B418B84118}"/>
          </ac:picMkLst>
        </pc:picChg>
      </pc:sldChg>
      <pc:sldChg chg="addSp modSp addAnim modAnim">
        <pc:chgData name="g o" userId="345bef0fa7045a3d" providerId="Windows Live" clId="Web-{628B86B4-F875-4BE0-A4B5-BC005DDDB370}" dt="2021-03-20T05:18:33.432" v="356"/>
        <pc:sldMkLst>
          <pc:docMk/>
          <pc:sldMk cId="3405704319" sldId="300"/>
        </pc:sldMkLst>
        <pc:spChg chg="mod">
          <ac:chgData name="g o" userId="345bef0fa7045a3d" providerId="Windows Live" clId="Web-{628B86B4-F875-4BE0-A4B5-BC005DDDB370}" dt="2021-03-20T03:35:34.975" v="82"/>
          <ac:spMkLst>
            <pc:docMk/>
            <pc:sldMk cId="3405704319" sldId="300"/>
            <ac:spMk id="3" creationId="{A3933A51-00C8-4CE1-9A38-31535459020A}"/>
          </ac:spMkLst>
        </pc:spChg>
        <pc:spChg chg="mod">
          <ac:chgData name="g o" userId="345bef0fa7045a3d" providerId="Windows Live" clId="Web-{628B86B4-F875-4BE0-A4B5-BC005DDDB370}" dt="2021-03-20T03:35:43.709" v="84"/>
          <ac:spMkLst>
            <pc:docMk/>
            <pc:sldMk cId="3405704319" sldId="300"/>
            <ac:spMk id="11" creationId="{C5D9CCB1-FFDC-4E89-A1B6-48CEC1448F29}"/>
          </ac:spMkLst>
        </pc:spChg>
        <pc:spChg chg="mod">
          <ac:chgData name="g o" userId="345bef0fa7045a3d" providerId="Windows Live" clId="Web-{628B86B4-F875-4BE0-A4B5-BC005DDDB370}" dt="2021-03-20T03:35:47.006" v="86"/>
          <ac:spMkLst>
            <pc:docMk/>
            <pc:sldMk cId="3405704319" sldId="300"/>
            <ac:spMk id="13" creationId="{26D836E1-2B6C-4498-BD58-7CEDAE3CFD29}"/>
          </ac:spMkLst>
        </pc:spChg>
        <pc:spChg chg="mod">
          <ac:chgData name="g o" userId="345bef0fa7045a3d" providerId="Windows Live" clId="Web-{628B86B4-F875-4BE0-A4B5-BC005DDDB370}" dt="2021-03-20T03:36:01.834" v="90" actId="1076"/>
          <ac:spMkLst>
            <pc:docMk/>
            <pc:sldMk cId="3405704319" sldId="300"/>
            <ac:spMk id="14" creationId="{5DB4DFAA-3D9B-4324-BB98-845341D837FF}"/>
          </ac:spMkLst>
        </pc:spChg>
        <pc:spChg chg="mod">
          <ac:chgData name="g o" userId="345bef0fa7045a3d" providerId="Windows Live" clId="Web-{628B86B4-F875-4BE0-A4B5-BC005DDDB370}" dt="2021-03-20T03:36:04.272" v="91" actId="1076"/>
          <ac:spMkLst>
            <pc:docMk/>
            <pc:sldMk cId="3405704319" sldId="300"/>
            <ac:spMk id="15" creationId="{7B6613FD-CDC5-4C6D-A1B8-2FA3D94D9FFB}"/>
          </ac:spMkLst>
        </pc:spChg>
        <pc:spChg chg="mod">
          <ac:chgData name="g o" userId="345bef0fa7045a3d" providerId="Windows Live" clId="Web-{628B86B4-F875-4BE0-A4B5-BC005DDDB370}" dt="2021-03-20T03:36:06.959" v="92" actId="1076"/>
          <ac:spMkLst>
            <pc:docMk/>
            <pc:sldMk cId="3405704319" sldId="300"/>
            <ac:spMk id="16" creationId="{6B423533-7C4A-43E8-9A36-A85004AF5D50}"/>
          </ac:spMkLst>
        </pc:spChg>
        <pc:spChg chg="mod">
          <ac:chgData name="g o" userId="345bef0fa7045a3d" providerId="Windows Live" clId="Web-{628B86B4-F875-4BE0-A4B5-BC005DDDB370}" dt="2021-03-20T03:35:11.788" v="75" actId="14100"/>
          <ac:spMkLst>
            <pc:docMk/>
            <pc:sldMk cId="3405704319" sldId="300"/>
            <ac:spMk id="17" creationId="{C2E02EBB-D362-4509-AAAD-96DD577D3620}"/>
          </ac:spMkLst>
        </pc:spChg>
        <pc:picChg chg="add mod">
          <ac:chgData name="g o" userId="345bef0fa7045a3d" providerId="Windows Live" clId="Web-{628B86B4-F875-4BE0-A4B5-BC005DDDB370}" dt="2021-03-20T05:18:18.870" v="354" actId="1076"/>
          <ac:picMkLst>
            <pc:docMk/>
            <pc:sldMk cId="3405704319" sldId="300"/>
            <ac:picMk id="4" creationId="{C49A2411-B2E3-45E0-9E5F-10C52634B04A}"/>
          </ac:picMkLst>
        </pc:picChg>
      </pc:sldChg>
      <pc:sldChg chg="addSp delSp modSp addAnim delAnim modAnim">
        <pc:chgData name="g o" userId="345bef0fa7045a3d" providerId="Windows Live" clId="Web-{628B86B4-F875-4BE0-A4B5-BC005DDDB370}" dt="2021-03-20T05:19:02.776" v="357"/>
        <pc:sldMkLst>
          <pc:docMk/>
          <pc:sldMk cId="3367610480" sldId="301"/>
        </pc:sldMkLst>
        <pc:spChg chg="mod">
          <ac:chgData name="g o" userId="345bef0fa7045a3d" providerId="Windows Live" clId="Web-{628B86B4-F875-4BE0-A4B5-BC005DDDB370}" dt="2021-03-20T05:08:27.966" v="317"/>
          <ac:spMkLst>
            <pc:docMk/>
            <pc:sldMk cId="3367610480" sldId="301"/>
            <ac:spMk id="4" creationId="{DB2A7F82-79DD-4325-B33F-46C48015DC75}"/>
          </ac:spMkLst>
        </pc:spChg>
        <pc:spChg chg="mod">
          <ac:chgData name="g o" userId="345bef0fa7045a3d" providerId="Windows Live" clId="Web-{628B86B4-F875-4BE0-A4B5-BC005DDDB370}" dt="2021-03-20T03:26:01.450" v="56" actId="14100"/>
          <ac:spMkLst>
            <pc:docMk/>
            <pc:sldMk cId="3367610480" sldId="301"/>
            <ac:spMk id="6" creationId="{742EA46F-5F08-4FD0-B0A3-F9867D6F4564}"/>
          </ac:spMkLst>
        </pc:spChg>
        <pc:spChg chg="mod">
          <ac:chgData name="g o" userId="345bef0fa7045a3d" providerId="Windows Live" clId="Web-{628B86B4-F875-4BE0-A4B5-BC005DDDB370}" dt="2021-03-20T03:26:05.887" v="58" actId="14100"/>
          <ac:spMkLst>
            <pc:docMk/>
            <pc:sldMk cId="3367610480" sldId="301"/>
            <ac:spMk id="7" creationId="{AD4FEDCB-9D0D-49F8-AA8B-7F71F6FEE4B3}"/>
          </ac:spMkLst>
        </pc:spChg>
        <pc:spChg chg="add del">
          <ac:chgData name="g o" userId="345bef0fa7045a3d" providerId="Windows Live" clId="Web-{628B86B4-F875-4BE0-A4B5-BC005DDDB370}" dt="2021-03-20T05:08:40.700" v="321"/>
          <ac:spMkLst>
            <pc:docMk/>
            <pc:sldMk cId="3367610480" sldId="301"/>
            <ac:spMk id="8" creationId="{2F3244BE-C838-4F0C-9F79-C7DB1EAF4BB0}"/>
          </ac:spMkLst>
        </pc:spChg>
        <pc:spChg chg="add del mod">
          <ac:chgData name="g o" userId="345bef0fa7045a3d" providerId="Windows Live" clId="Web-{628B86B4-F875-4BE0-A4B5-BC005DDDB370}" dt="2021-03-20T05:17:58.667" v="348"/>
          <ac:spMkLst>
            <pc:docMk/>
            <pc:sldMk cId="3367610480" sldId="301"/>
            <ac:spMk id="9" creationId="{856E1E94-D9A6-4CBE-8527-DE77D69D737F}"/>
          </ac:spMkLst>
        </pc:spChg>
        <pc:picChg chg="add del mod">
          <ac:chgData name="g o" userId="345bef0fa7045a3d" providerId="Windows Live" clId="Web-{628B86B4-F875-4BE0-A4B5-BC005DDDB370}" dt="2021-03-20T05:17:59.917" v="349"/>
          <ac:picMkLst>
            <pc:docMk/>
            <pc:sldMk cId="3367610480" sldId="301"/>
            <ac:picMk id="3" creationId="{F1287503-A768-4938-BEFD-4C5E563B769E}"/>
          </ac:picMkLst>
        </pc:picChg>
        <pc:picChg chg="add mod">
          <ac:chgData name="g o" userId="345bef0fa7045a3d" providerId="Windows Live" clId="Web-{628B86B4-F875-4BE0-A4B5-BC005DDDB370}" dt="2021-03-20T05:18:04.448" v="351" actId="1076"/>
          <ac:picMkLst>
            <pc:docMk/>
            <pc:sldMk cId="3367610480" sldId="301"/>
            <ac:picMk id="11" creationId="{935271BC-7980-47DD-BD1B-E99ABDF01DB4}"/>
          </ac:picMkLst>
        </pc:picChg>
      </pc:sldChg>
      <pc:sldChg chg="modSp">
        <pc:chgData name="g o" userId="345bef0fa7045a3d" providerId="Windows Live" clId="Web-{628B86B4-F875-4BE0-A4B5-BC005DDDB370}" dt="2021-03-20T03:25:51.512" v="54" actId="20577"/>
        <pc:sldMkLst>
          <pc:docMk/>
          <pc:sldMk cId="1685451544" sldId="302"/>
        </pc:sldMkLst>
        <pc:spChg chg="mod">
          <ac:chgData name="g o" userId="345bef0fa7045a3d" providerId="Windows Live" clId="Web-{628B86B4-F875-4BE0-A4B5-BC005DDDB370}" dt="2021-03-20T03:25:51.512" v="54" actId="20577"/>
          <ac:spMkLst>
            <pc:docMk/>
            <pc:sldMk cId="1685451544" sldId="302"/>
            <ac:spMk id="3" creationId="{1EC43150-8C28-4FE9-896C-F022D8CF8E54}"/>
          </ac:spMkLst>
        </pc:spChg>
      </pc:sldChg>
      <pc:sldChg chg="addSp delSp modSp addAnim modAnim">
        <pc:chgData name="g o" userId="345bef0fa7045a3d" providerId="Windows Live" clId="Web-{628B86B4-F875-4BE0-A4B5-BC005DDDB370}" dt="2021-03-20T04:57:17.165" v="305" actId="1076"/>
        <pc:sldMkLst>
          <pc:docMk/>
          <pc:sldMk cId="2062116592" sldId="303"/>
        </pc:sldMkLst>
        <pc:spChg chg="mod">
          <ac:chgData name="g o" userId="345bef0fa7045a3d" providerId="Windows Live" clId="Web-{628B86B4-F875-4BE0-A4B5-BC005DDDB370}" dt="2021-03-20T03:22:21.577" v="16" actId="20577"/>
          <ac:spMkLst>
            <pc:docMk/>
            <pc:sldMk cId="2062116592" sldId="303"/>
            <ac:spMk id="3" creationId="{1EC43150-8C28-4FE9-896C-F022D8CF8E54}"/>
          </ac:spMkLst>
        </pc:spChg>
        <pc:spChg chg="mod">
          <ac:chgData name="g o" userId="345bef0fa7045a3d" providerId="Windows Live" clId="Web-{628B86B4-F875-4BE0-A4B5-BC005DDDB370}" dt="2021-03-20T03:22:29.782" v="18" actId="20577"/>
          <ac:spMkLst>
            <pc:docMk/>
            <pc:sldMk cId="2062116592" sldId="303"/>
            <ac:spMk id="6" creationId="{3F3569A1-E4BB-4C9F-A7A4-C5C0B247D47F}"/>
          </ac:spMkLst>
        </pc:spChg>
        <pc:spChg chg="mod">
          <ac:chgData name="g o" userId="345bef0fa7045a3d" providerId="Windows Live" clId="Web-{628B86B4-F875-4BE0-A4B5-BC005DDDB370}" dt="2021-03-20T03:22:51.688" v="20" actId="20577"/>
          <ac:spMkLst>
            <pc:docMk/>
            <pc:sldMk cId="2062116592" sldId="303"/>
            <ac:spMk id="12" creationId="{6D8D1801-0D4E-4A88-B892-E86F4AE87A70}"/>
          </ac:spMkLst>
        </pc:spChg>
        <pc:spChg chg="add del mod">
          <ac:chgData name="g o" userId="345bef0fa7045a3d" providerId="Windows Live" clId="Web-{628B86B4-F875-4BE0-A4B5-BC005DDDB370}" dt="2021-03-20T04:54:43.994" v="289"/>
          <ac:spMkLst>
            <pc:docMk/>
            <pc:sldMk cId="2062116592" sldId="303"/>
            <ac:spMk id="19" creationId="{273BE229-34EA-44B1-9103-D6C131310D5C}"/>
          </ac:spMkLst>
        </pc:spChg>
        <pc:spChg chg="mod">
          <ac:chgData name="g o" userId="345bef0fa7045a3d" providerId="Windows Live" clId="Web-{628B86B4-F875-4BE0-A4B5-BC005DDDB370}" dt="2021-03-20T03:22:01.055" v="11" actId="1076"/>
          <ac:spMkLst>
            <pc:docMk/>
            <pc:sldMk cId="2062116592" sldId="303"/>
            <ac:spMk id="20" creationId="{8ABA3067-E717-4E35-857E-9A32140DEA25}"/>
          </ac:spMkLst>
        </pc:spChg>
        <pc:spChg chg="mod">
          <ac:chgData name="g o" userId="345bef0fa7045a3d" providerId="Windows Live" clId="Web-{628B86B4-F875-4BE0-A4B5-BC005DDDB370}" dt="2021-03-20T03:21:21.369" v="1" actId="14100"/>
          <ac:spMkLst>
            <pc:docMk/>
            <pc:sldMk cId="2062116592" sldId="303"/>
            <ac:spMk id="21" creationId="{885C6444-81F1-4BAF-BD81-9E4DC7EFA1DA}"/>
          </ac:spMkLst>
        </pc:spChg>
        <pc:spChg chg="mod">
          <ac:chgData name="g o" userId="345bef0fa7045a3d" providerId="Windows Live" clId="Web-{628B86B4-F875-4BE0-A4B5-BC005DDDB370}" dt="2021-03-20T03:23:01.266" v="24" actId="1076"/>
          <ac:spMkLst>
            <pc:docMk/>
            <pc:sldMk cId="2062116592" sldId="303"/>
            <ac:spMk id="22" creationId="{5E667537-CEB0-4646-A3CD-615148C4C3AF}"/>
          </ac:spMkLst>
        </pc:spChg>
        <pc:spChg chg="mod">
          <ac:chgData name="g o" userId="345bef0fa7045a3d" providerId="Windows Live" clId="Web-{628B86B4-F875-4BE0-A4B5-BC005DDDB370}" dt="2021-03-20T03:23:08.500" v="28" actId="1076"/>
          <ac:spMkLst>
            <pc:docMk/>
            <pc:sldMk cId="2062116592" sldId="303"/>
            <ac:spMk id="23" creationId="{2FA99AAF-2DF0-4B07-9D95-18601B9E583D}"/>
          </ac:spMkLst>
        </pc:spChg>
        <pc:spChg chg="add mod">
          <ac:chgData name="g o" userId="345bef0fa7045a3d" providerId="Windows Live" clId="Web-{628B86B4-F875-4BE0-A4B5-BC005DDDB370}" dt="2021-03-20T03:22:08.358" v="14" actId="1076"/>
          <ac:spMkLst>
            <pc:docMk/>
            <pc:sldMk cId="2062116592" sldId="303"/>
            <ac:spMk id="24" creationId="{981C59B0-F141-4412-A151-7C61D8038DC4}"/>
          </ac:spMkLst>
        </pc:spChg>
        <pc:spChg chg="add del mod">
          <ac:chgData name="g o" userId="345bef0fa7045a3d" providerId="Windows Live" clId="Web-{628B86B4-F875-4BE0-A4B5-BC005DDDB370}" dt="2021-03-20T04:55:18.415" v="296"/>
          <ac:spMkLst>
            <pc:docMk/>
            <pc:sldMk cId="2062116592" sldId="303"/>
            <ac:spMk id="28" creationId="{851B006B-14C3-4D6A-8553-EAD0261616CE}"/>
          </ac:spMkLst>
        </pc:spChg>
        <pc:picChg chg="add del mod">
          <ac:chgData name="g o" userId="345bef0fa7045a3d" providerId="Windows Live" clId="Web-{628B86B4-F875-4BE0-A4B5-BC005DDDB370}" dt="2021-03-20T04:51:47.526" v="278"/>
          <ac:picMkLst>
            <pc:docMk/>
            <pc:sldMk cId="2062116592" sldId="303"/>
            <ac:picMk id="15" creationId="{EE4B223A-69D6-4C34-9210-64FEF8F35774}"/>
          </ac:picMkLst>
        </pc:picChg>
        <pc:picChg chg="add del mod">
          <ac:chgData name="g o" userId="345bef0fa7045a3d" providerId="Windows Live" clId="Web-{628B86B4-F875-4BE0-A4B5-BC005DDDB370}" dt="2021-03-20T04:53:24.384" v="281"/>
          <ac:picMkLst>
            <pc:docMk/>
            <pc:sldMk cId="2062116592" sldId="303"/>
            <ac:picMk id="16" creationId="{31122BA3-AEF5-45BA-9487-D30E2009D60D}"/>
          </ac:picMkLst>
        </pc:picChg>
        <pc:picChg chg="add del mod">
          <ac:chgData name="g o" userId="345bef0fa7045a3d" providerId="Windows Live" clId="Web-{628B86B4-F875-4BE0-A4B5-BC005DDDB370}" dt="2021-03-20T04:54:43.994" v="289"/>
          <ac:picMkLst>
            <pc:docMk/>
            <pc:sldMk cId="2062116592" sldId="303"/>
            <ac:picMk id="18" creationId="{7BFA50EB-50A0-4419-B040-69458B361599}"/>
          </ac:picMkLst>
        </pc:picChg>
        <pc:picChg chg="add del mod">
          <ac:chgData name="g o" userId="345bef0fa7045a3d" providerId="Windows Live" clId="Web-{628B86B4-F875-4BE0-A4B5-BC005DDDB370}" dt="2021-03-20T04:54:50.869" v="292"/>
          <ac:picMkLst>
            <pc:docMk/>
            <pc:sldMk cId="2062116592" sldId="303"/>
            <ac:picMk id="26" creationId="{F2864AC4-3FA3-4188-B5CD-C2D5FC26C621}"/>
          </ac:picMkLst>
        </pc:picChg>
        <pc:picChg chg="add del mod">
          <ac:chgData name="g o" userId="345bef0fa7045a3d" providerId="Windows Live" clId="Web-{628B86B4-F875-4BE0-A4B5-BC005DDDB370}" dt="2021-03-20T04:56:31.931" v="299"/>
          <ac:picMkLst>
            <pc:docMk/>
            <pc:sldMk cId="2062116592" sldId="303"/>
            <ac:picMk id="27" creationId="{9EDF3C26-62DD-4F3C-9320-E7F90D8A03CE}"/>
          </ac:picMkLst>
        </pc:picChg>
        <pc:picChg chg="add del mod">
          <ac:chgData name="g o" userId="345bef0fa7045a3d" providerId="Windows Live" clId="Web-{628B86B4-F875-4BE0-A4B5-BC005DDDB370}" dt="2021-03-20T04:56:42.821" v="301"/>
          <ac:picMkLst>
            <pc:docMk/>
            <pc:sldMk cId="2062116592" sldId="303"/>
            <ac:picMk id="29" creationId="{B073DF49-54B7-4D60-BBC3-F8771C916C87}"/>
          </ac:picMkLst>
        </pc:picChg>
        <pc:picChg chg="add mod">
          <ac:chgData name="g o" userId="345bef0fa7045a3d" providerId="Windows Live" clId="Web-{628B86B4-F875-4BE0-A4B5-BC005DDDB370}" dt="2021-03-20T04:57:17.165" v="305" actId="1076"/>
          <ac:picMkLst>
            <pc:docMk/>
            <pc:sldMk cId="2062116592" sldId="303"/>
            <ac:picMk id="30" creationId="{484BAA3C-857B-4AF6-B6E5-2A13910945F5}"/>
          </ac:picMkLst>
        </pc:picChg>
      </pc:sldChg>
    </pc:docChg>
  </pc:docChgLst>
  <pc:docChgLst>
    <pc:chgData name="g o" userId="345bef0fa7045a3d" providerId="Windows Live" clId="Web-{351B0A61-E3A0-44FD-87DA-E18674CFC53F}"/>
    <pc:docChg chg="addSld delSld modSld sldOrd">
      <pc:chgData name="g o" userId="345bef0fa7045a3d" providerId="Windows Live" clId="Web-{351B0A61-E3A0-44FD-87DA-E18674CFC53F}" dt="2021-03-21T07:17:23.742" v="206" actId="1076"/>
      <pc:docMkLst>
        <pc:docMk/>
      </pc:docMkLst>
      <pc:sldChg chg="modSp">
        <pc:chgData name="g o" userId="345bef0fa7045a3d" providerId="Windows Live" clId="Web-{351B0A61-E3A0-44FD-87DA-E18674CFC53F}" dt="2021-03-21T07:11:37.456" v="99" actId="14100"/>
        <pc:sldMkLst>
          <pc:docMk/>
          <pc:sldMk cId="803367833" sldId="258"/>
        </pc:sldMkLst>
        <pc:spChg chg="mod">
          <ac:chgData name="g o" userId="345bef0fa7045a3d" providerId="Windows Live" clId="Web-{351B0A61-E3A0-44FD-87DA-E18674CFC53F}" dt="2021-03-21T07:11:37.456" v="99" actId="14100"/>
          <ac:spMkLst>
            <pc:docMk/>
            <pc:sldMk cId="803367833" sldId="258"/>
            <ac:spMk id="3" creationId="{F1DDAD4D-B924-B746-8DFB-00F97F87ACDA}"/>
          </ac:spMkLst>
        </pc:spChg>
      </pc:sldChg>
      <pc:sldChg chg="addSp delSp modSp">
        <pc:chgData name="g o" userId="345bef0fa7045a3d" providerId="Windows Live" clId="Web-{351B0A61-E3A0-44FD-87DA-E18674CFC53F}" dt="2021-03-21T07:17:23.742" v="206" actId="1076"/>
        <pc:sldMkLst>
          <pc:docMk/>
          <pc:sldMk cId="1977455649" sldId="260"/>
        </pc:sldMkLst>
        <pc:spChg chg="mod">
          <ac:chgData name="g o" userId="345bef0fa7045a3d" providerId="Windows Live" clId="Web-{351B0A61-E3A0-44FD-87DA-E18674CFC53F}" dt="2021-03-21T07:15:42.274" v="202" actId="20577"/>
          <ac:spMkLst>
            <pc:docMk/>
            <pc:sldMk cId="1977455649" sldId="260"/>
            <ac:spMk id="2" creationId="{2223CA94-2B4E-4D40-A02A-9386D22FE422}"/>
          </ac:spMkLst>
        </pc:spChg>
        <pc:spChg chg="del">
          <ac:chgData name="g o" userId="345bef0fa7045a3d" providerId="Windows Live" clId="Web-{351B0A61-E3A0-44FD-87DA-E18674CFC53F}" dt="2021-03-21T07:17:16.617" v="203"/>
          <ac:spMkLst>
            <pc:docMk/>
            <pc:sldMk cId="1977455649" sldId="260"/>
            <ac:spMk id="3" creationId="{A2B0CF13-0569-A748-9B9E-76E2B3EF4968}"/>
          </ac:spMkLst>
        </pc:spChg>
        <pc:picChg chg="add mod ord">
          <ac:chgData name="g o" userId="345bef0fa7045a3d" providerId="Windows Live" clId="Web-{351B0A61-E3A0-44FD-87DA-E18674CFC53F}" dt="2021-03-21T07:17:23.742" v="206" actId="1076"/>
          <ac:picMkLst>
            <pc:docMk/>
            <pc:sldMk cId="1977455649" sldId="260"/>
            <ac:picMk id="4" creationId="{21C39B8C-E54C-45C9-8939-476C6189E608}"/>
          </ac:picMkLst>
        </pc:picChg>
      </pc:sldChg>
      <pc:sldChg chg="modSp addAnim modAnim">
        <pc:chgData name="g o" userId="345bef0fa7045a3d" providerId="Windows Live" clId="Web-{351B0A61-E3A0-44FD-87DA-E18674CFC53F}" dt="2021-03-21T07:10:19.628" v="72"/>
        <pc:sldMkLst>
          <pc:docMk/>
          <pc:sldMk cId="1704896614" sldId="267"/>
        </pc:sldMkLst>
        <pc:spChg chg="mod">
          <ac:chgData name="g o" userId="345bef0fa7045a3d" providerId="Windows Live" clId="Web-{351B0A61-E3A0-44FD-87DA-E18674CFC53F}" dt="2021-03-21T07:08:55.160" v="61" actId="1076"/>
          <ac:spMkLst>
            <pc:docMk/>
            <pc:sldMk cId="1704896614" sldId="267"/>
            <ac:spMk id="17" creationId="{186998DB-FE4F-4DB7-B7F2-4DD2D950DCD1}"/>
          </ac:spMkLst>
        </pc:spChg>
        <pc:spChg chg="mod">
          <ac:chgData name="g o" userId="345bef0fa7045a3d" providerId="Windows Live" clId="Web-{351B0A61-E3A0-44FD-87DA-E18674CFC53F}" dt="2021-03-21T07:09:56.128" v="68" actId="1076"/>
          <ac:spMkLst>
            <pc:docMk/>
            <pc:sldMk cId="1704896614" sldId="267"/>
            <ac:spMk id="18" creationId="{7E7B7AEE-C779-4050-A485-99C3A5DA4DC6}"/>
          </ac:spMkLst>
        </pc:spChg>
      </pc:sldChg>
      <pc:sldChg chg="ord">
        <pc:chgData name="g o" userId="345bef0fa7045a3d" providerId="Windows Live" clId="Web-{351B0A61-E3A0-44FD-87DA-E18674CFC53F}" dt="2021-03-21T07:15:38.368" v="200"/>
        <pc:sldMkLst>
          <pc:docMk/>
          <pc:sldMk cId="695181221" sldId="268"/>
        </pc:sldMkLst>
      </pc:sldChg>
      <pc:sldChg chg="modSp addAnim modAnim">
        <pc:chgData name="g o" userId="345bef0fa7045a3d" providerId="Windows Live" clId="Web-{351B0A61-E3A0-44FD-87DA-E18674CFC53F}" dt="2021-03-21T07:12:53.268" v="106" actId="20577"/>
        <pc:sldMkLst>
          <pc:docMk/>
          <pc:sldMk cId="925427576" sldId="269"/>
        </pc:sldMkLst>
        <pc:spChg chg="mod">
          <ac:chgData name="g o" userId="345bef0fa7045a3d" providerId="Windows Live" clId="Web-{351B0A61-E3A0-44FD-87DA-E18674CFC53F}" dt="2021-03-21T07:12:53.268" v="106" actId="20577"/>
          <ac:spMkLst>
            <pc:docMk/>
            <pc:sldMk cId="925427576" sldId="269"/>
            <ac:spMk id="17" creationId="{643ABEEC-42F7-4289-B6FA-F3F80FB1FCA8}"/>
          </ac:spMkLst>
        </pc:spChg>
      </pc:sldChg>
      <pc:sldChg chg="modSp">
        <pc:chgData name="g o" userId="345bef0fa7045a3d" providerId="Windows Live" clId="Web-{351B0A61-E3A0-44FD-87DA-E18674CFC53F}" dt="2021-03-21T07:00:17.127" v="42" actId="20577"/>
        <pc:sldMkLst>
          <pc:docMk/>
          <pc:sldMk cId="2763199382" sldId="287"/>
        </pc:sldMkLst>
        <pc:spChg chg="mod">
          <ac:chgData name="g o" userId="345bef0fa7045a3d" providerId="Windows Live" clId="Web-{351B0A61-E3A0-44FD-87DA-E18674CFC53F}" dt="2021-03-21T07:00:17.127" v="42" actId="20577"/>
          <ac:spMkLst>
            <pc:docMk/>
            <pc:sldMk cId="2763199382" sldId="287"/>
            <ac:spMk id="3" creationId="{6E6ED130-166A-439B-985E-F893B972B4C3}"/>
          </ac:spMkLst>
        </pc:spChg>
      </pc:sldChg>
      <pc:sldChg chg="addAnim modAnim">
        <pc:chgData name="g o" userId="345bef0fa7045a3d" providerId="Windows Live" clId="Web-{351B0A61-E3A0-44FD-87DA-E18674CFC53F}" dt="2021-03-21T06:59:21.237" v="27"/>
        <pc:sldMkLst>
          <pc:docMk/>
          <pc:sldMk cId="567739104" sldId="288"/>
        </pc:sldMkLst>
      </pc:sldChg>
      <pc:sldChg chg="modSp">
        <pc:chgData name="g o" userId="345bef0fa7045a3d" providerId="Windows Live" clId="Web-{351B0A61-E3A0-44FD-87DA-E18674CFC53F}" dt="2021-03-21T06:50:14.527" v="19" actId="20577"/>
        <pc:sldMkLst>
          <pc:docMk/>
          <pc:sldMk cId="2601578088" sldId="293"/>
        </pc:sldMkLst>
        <pc:spChg chg="mod">
          <ac:chgData name="g o" userId="345bef0fa7045a3d" providerId="Windows Live" clId="Web-{351B0A61-E3A0-44FD-87DA-E18674CFC53F}" dt="2021-03-21T06:50:14.527" v="19" actId="20577"/>
          <ac:spMkLst>
            <pc:docMk/>
            <pc:sldMk cId="2601578088" sldId="293"/>
            <ac:spMk id="3" creationId="{5D5CA07A-3B5D-4450-A159-82A2ED41C2FD}"/>
          </ac:spMkLst>
        </pc:spChg>
      </pc:sldChg>
      <pc:sldChg chg="del">
        <pc:chgData name="g o" userId="345bef0fa7045a3d" providerId="Windows Live" clId="Web-{351B0A61-E3A0-44FD-87DA-E18674CFC53F}" dt="2021-03-20T05:51:28.303" v="0"/>
        <pc:sldMkLst>
          <pc:docMk/>
          <pc:sldMk cId="1683604510" sldId="295"/>
        </pc:sldMkLst>
      </pc:sldChg>
      <pc:sldChg chg="modSp">
        <pc:chgData name="g o" userId="345bef0fa7045a3d" providerId="Windows Live" clId="Web-{351B0A61-E3A0-44FD-87DA-E18674CFC53F}" dt="2021-03-21T06:50:00.871" v="13" actId="20577"/>
        <pc:sldMkLst>
          <pc:docMk/>
          <pc:sldMk cId="2176614403" sldId="296"/>
        </pc:sldMkLst>
        <pc:spChg chg="mod">
          <ac:chgData name="g o" userId="345bef0fa7045a3d" providerId="Windows Live" clId="Web-{351B0A61-E3A0-44FD-87DA-E18674CFC53F}" dt="2021-03-21T06:50:00.871" v="13" actId="20577"/>
          <ac:spMkLst>
            <pc:docMk/>
            <pc:sldMk cId="2176614403" sldId="296"/>
            <ac:spMk id="3" creationId="{1EC43150-8C28-4FE9-896C-F022D8CF8E54}"/>
          </ac:spMkLst>
        </pc:spChg>
        <pc:picChg chg="mod">
          <ac:chgData name="g o" userId="345bef0fa7045a3d" providerId="Windows Live" clId="Web-{351B0A61-E3A0-44FD-87DA-E18674CFC53F}" dt="2021-03-21T06:49:26.872" v="11" actId="1076"/>
          <ac:picMkLst>
            <pc:docMk/>
            <pc:sldMk cId="2176614403" sldId="296"/>
            <ac:picMk id="4" creationId="{A52F3AE0-A3DC-4B30-8CFD-22A13B779A0C}"/>
          </ac:picMkLst>
        </pc:picChg>
      </pc:sldChg>
      <pc:sldChg chg="modSp">
        <pc:chgData name="g o" userId="345bef0fa7045a3d" providerId="Windows Live" clId="Web-{351B0A61-E3A0-44FD-87DA-E18674CFC53F}" dt="2021-03-21T07:05:23.474" v="46" actId="20577"/>
        <pc:sldMkLst>
          <pc:docMk/>
          <pc:sldMk cId="3094766339" sldId="297"/>
        </pc:sldMkLst>
        <pc:spChg chg="mod">
          <ac:chgData name="g o" userId="345bef0fa7045a3d" providerId="Windows Live" clId="Web-{351B0A61-E3A0-44FD-87DA-E18674CFC53F}" dt="2021-03-21T07:05:23.474" v="46" actId="20577"/>
          <ac:spMkLst>
            <pc:docMk/>
            <pc:sldMk cId="3094766339" sldId="297"/>
            <ac:spMk id="3" creationId="{1EC43150-8C28-4FE9-896C-F022D8CF8E54}"/>
          </ac:spMkLst>
        </pc:spChg>
      </pc:sldChg>
      <pc:sldChg chg="addSp delSp modSp addAnim delAnim">
        <pc:chgData name="g o" userId="345bef0fa7045a3d" providerId="Windows Live" clId="Web-{351B0A61-E3A0-44FD-87DA-E18674CFC53F}" dt="2021-03-21T07:05:00.954" v="44" actId="1076"/>
        <pc:sldMkLst>
          <pc:docMk/>
          <pc:sldMk cId="3298162705" sldId="298"/>
        </pc:sldMkLst>
        <pc:picChg chg="add mod">
          <ac:chgData name="g o" userId="345bef0fa7045a3d" providerId="Windows Live" clId="Web-{351B0A61-E3A0-44FD-87DA-E18674CFC53F}" dt="2021-03-21T07:05:00.954" v="44" actId="1076"/>
          <ac:picMkLst>
            <pc:docMk/>
            <pc:sldMk cId="3298162705" sldId="298"/>
            <ac:picMk id="15" creationId="{0B63E62B-D18A-40DA-89E9-DE288D53617A}"/>
          </ac:picMkLst>
        </pc:picChg>
        <pc:picChg chg="del">
          <ac:chgData name="g o" userId="345bef0fa7045a3d" providerId="Windows Live" clId="Web-{351B0A61-E3A0-44FD-87DA-E18674CFC53F}" dt="2021-03-20T05:53:28.287" v="1"/>
          <ac:picMkLst>
            <pc:docMk/>
            <pc:sldMk cId="3298162705" sldId="298"/>
            <ac:picMk id="15" creationId="{D8F567E7-F50F-47AC-A998-36CB2CD47066}"/>
          </ac:picMkLst>
        </pc:picChg>
      </pc:sldChg>
      <pc:sldChg chg="modSp add ord replId">
        <pc:chgData name="g o" userId="345bef0fa7045a3d" providerId="Windows Live" clId="Web-{351B0A61-E3A0-44FD-87DA-E18674CFC53F}" dt="2021-03-21T07:15:20.493" v="199" actId="20577"/>
        <pc:sldMkLst>
          <pc:docMk/>
          <pc:sldMk cId="2178188280" sldId="305"/>
        </pc:sldMkLst>
        <pc:spChg chg="mod">
          <ac:chgData name="g o" userId="345bef0fa7045a3d" providerId="Windows Live" clId="Web-{351B0A61-E3A0-44FD-87DA-E18674CFC53F}" dt="2021-03-21T07:13:20.428" v="111" actId="20577"/>
          <ac:spMkLst>
            <pc:docMk/>
            <pc:sldMk cId="2178188280" sldId="305"/>
            <ac:spMk id="4" creationId="{6FF04B7F-EE27-DC46-9D08-21CFD4AB5AB3}"/>
          </ac:spMkLst>
        </pc:spChg>
        <pc:spChg chg="mod">
          <ac:chgData name="g o" userId="345bef0fa7045a3d" providerId="Windows Live" clId="Web-{351B0A61-E3A0-44FD-87DA-E18674CFC53F}" dt="2021-03-21T07:14:07.572" v="131" actId="20577"/>
          <ac:spMkLst>
            <pc:docMk/>
            <pc:sldMk cId="2178188280" sldId="305"/>
            <ac:spMk id="5" creationId="{5A7A5127-1B3E-8349-8B29-BFC3E50AAB84}"/>
          </ac:spMkLst>
        </pc:spChg>
        <pc:spChg chg="mod">
          <ac:chgData name="g o" userId="345bef0fa7045a3d" providerId="Windows Live" clId="Web-{351B0A61-E3A0-44FD-87DA-E18674CFC53F}" dt="2021-03-21T07:15:20.493" v="199" actId="20577"/>
          <ac:spMkLst>
            <pc:docMk/>
            <pc:sldMk cId="2178188280" sldId="305"/>
            <ac:spMk id="6" creationId="{76161668-D14B-7A4E-96DB-A8CA337D0F2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52220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3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9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48936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2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8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9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4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074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44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840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10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863EF-8E06-3849-84BC-135CED69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7392"/>
            <a:ext cx="60960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4CB72-29BA-694E-B4A4-6F069CE08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860476"/>
            <a:ext cx="6083300" cy="134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513C1F-B635-3744-8F09-0885195A9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350" y="1862818"/>
            <a:ext cx="61214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4E041-74E0-4643-A66F-B7371695E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3332844"/>
            <a:ext cx="6083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3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362B-B596-8242-8816-89F174E1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50" y="78403"/>
            <a:ext cx="9601200" cy="867229"/>
          </a:xfrm>
        </p:spPr>
        <p:txBody>
          <a:bodyPr/>
          <a:lstStyle/>
          <a:p>
            <a:pPr algn="ctr"/>
            <a:r>
              <a:rPr lang="en-US" dirty="0">
                <a:latin typeface="Oriya MN" pitchFamily="2" charset="0"/>
                <a:cs typeface="Oriya MN" pitchFamily="2" charset="0"/>
              </a:rPr>
              <a:t>Matching the pattern to the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D155D-3140-BD43-8E56-FB6D56DE4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4876799"/>
            <a:ext cx="11899900" cy="195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B7896-224A-EC48-83CF-22724C33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2804887"/>
            <a:ext cx="11887200" cy="195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EF2133-99B8-9B47-9419-8DEF494D8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711778"/>
            <a:ext cx="11887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D0DA11-C2A4-BD4F-9B68-3BD423F6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74172"/>
            <a:ext cx="11912600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F01AB-42E1-1546-ABD8-4C4740A0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2295071"/>
            <a:ext cx="11887200" cy="20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D0656-798F-7C44-8345-8B21ABCE0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4441370"/>
            <a:ext cx="11912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CC5550-BE30-8245-963F-1E56F6C6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352879"/>
            <a:ext cx="11861800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3885E-1F6C-4E4C-92CD-7BBD2844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2438400"/>
            <a:ext cx="11874500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16427-CC5B-6A44-9CC1-00323ABA7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4562021"/>
            <a:ext cx="11899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4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84D0A4-ADB2-B243-B48E-C1CF252E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311150"/>
            <a:ext cx="11861800" cy="196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0619B-F27D-C74A-BA2C-B5F79680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51100"/>
            <a:ext cx="11887200" cy="195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085F9-1964-1E4F-B036-B74016895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4578350"/>
            <a:ext cx="11887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3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4C56-1B9E-AA4F-946C-7F7A342F1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49314"/>
            <a:ext cx="9601200" cy="1485900"/>
          </a:xfrm>
        </p:spPr>
        <p:txBody>
          <a:bodyPr/>
          <a:lstStyle/>
          <a:p>
            <a:r>
              <a:rPr lang="en-US" dirty="0">
                <a:latin typeface="Oriya MN" pitchFamily="2" charset="0"/>
                <a:cs typeface="Oriya MN" pitchFamily="2" charset="0"/>
              </a:rPr>
              <a:t>Rabin-Karp algorithm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9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9B3D-6707-4BC2-BE78-169D6C76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496" y="495789"/>
            <a:ext cx="9601200" cy="97165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Rabin-Karp algorithm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43150-8C28-4FE9-896C-F022D8CF8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4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sz="3200" dirty="0">
                <a:cs typeface="Calibri"/>
              </a:rPr>
              <a:t>Using</a:t>
            </a:r>
            <a:r>
              <a:rPr lang="en-US" sz="3200" dirty="0">
                <a:solidFill>
                  <a:srgbClr val="C00000"/>
                </a:solidFill>
                <a:cs typeface="Calibri"/>
              </a:rPr>
              <a:t> hash</a:t>
            </a:r>
            <a:r>
              <a:rPr lang="en-US" sz="3200" dirty="0">
                <a:cs typeface="Calibri"/>
              </a:rPr>
              <a:t> to check for a match</a:t>
            </a:r>
            <a:endParaRPr lang="en-US" dirty="0"/>
          </a:p>
          <a:p>
            <a:pPr marL="383540" indent="-383540"/>
            <a:r>
              <a:rPr lang="en-US" sz="3200" dirty="0">
                <a:cs typeface="Calibri"/>
              </a:rPr>
              <a:t>Unique but easy to </a:t>
            </a:r>
            <a:r>
              <a:rPr lang="en-US" sz="3200" dirty="0">
                <a:solidFill>
                  <a:srgbClr val="C00000"/>
                </a:solidFill>
                <a:cs typeface="Calibri"/>
              </a:rPr>
              <a:t>recalculate (rolling hash)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E0849-4B0A-4F62-98A1-EB3CF8AA38E8}"/>
              </a:ext>
            </a:extLst>
          </p:cNvPr>
          <p:cNvSpPr txBox="1"/>
          <p:nvPr/>
        </p:nvSpPr>
        <p:spPr>
          <a:xfrm>
            <a:off x="1383323" y="3332284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a a a a a c a  </a:t>
            </a:r>
            <a:endParaRPr lang="en-US" sz="40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5A4C3-C7C0-4AD7-AE80-A977EC36244C}"/>
              </a:ext>
            </a:extLst>
          </p:cNvPr>
          <p:cNvSpPr txBox="1"/>
          <p:nvPr/>
        </p:nvSpPr>
        <p:spPr>
          <a:xfrm>
            <a:off x="1749669" y="4607168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a a a a b </a:t>
            </a:r>
            <a:endParaRPr lang="en-US" sz="40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569A1-E4BB-4C9F-A7A4-C5C0B247D47F}"/>
              </a:ext>
            </a:extLst>
          </p:cNvPr>
          <p:cNvSpPr txBox="1"/>
          <p:nvPr/>
        </p:nvSpPr>
        <p:spPr>
          <a:xfrm>
            <a:off x="1664681" y="5757494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urier" pitchFamily="2" charset="0"/>
              </a:rPr>
              <a:t>M </a:t>
            </a:r>
            <a:r>
              <a:rPr lang="en-US" sz="3200" b="1" dirty="0">
                <a:latin typeface="Courier" pitchFamily="2" charset="0"/>
                <a:sym typeface="Wingdings" pitchFamily="2" charset="2"/>
              </a:rPr>
              <a:t> </a:t>
            </a:r>
            <a:r>
              <a:rPr lang="en-US" sz="3200" b="1" dirty="0">
                <a:latin typeface="Courier" pitchFamily="2" charset="0"/>
              </a:rPr>
              <a:t>O(</a:t>
            </a:r>
            <a:r>
              <a:rPr lang="en-US" sz="3200" b="1" dirty="0">
                <a:solidFill>
                  <a:srgbClr val="00B0F0"/>
                </a:solidFill>
                <a:latin typeface="Courier" pitchFamily="2" charset="0"/>
              </a:rPr>
              <a:t>M</a:t>
            </a:r>
            <a:r>
              <a:rPr lang="en-US" sz="3200" b="1" dirty="0">
                <a:latin typeface="Courier" pitchFamily="2" charset="0"/>
              </a:rPr>
              <a:t>) </a:t>
            </a:r>
            <a:endParaRPr lang="en-US" sz="3200" b="1" dirty="0">
              <a:latin typeface="Courier" pitchFamily="2" charset="0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8D1801-0D4E-4A88-B892-E86F4AE87A70}"/>
              </a:ext>
            </a:extLst>
          </p:cNvPr>
          <p:cNvSpPr txBox="1"/>
          <p:nvPr/>
        </p:nvSpPr>
        <p:spPr>
          <a:xfrm>
            <a:off x="7743091" y="5757494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urier" pitchFamily="2" charset="0"/>
              </a:rPr>
              <a:t>M </a:t>
            </a:r>
            <a:r>
              <a:rPr lang="en-US" sz="3200" b="1" dirty="0">
                <a:latin typeface="Courier" pitchFamily="2" charset="0"/>
                <a:sym typeface="Wingdings" pitchFamily="2" charset="2"/>
              </a:rPr>
              <a:t> </a:t>
            </a:r>
            <a:r>
              <a:rPr lang="en-US" sz="3200" b="1" dirty="0">
                <a:latin typeface="Courier" pitchFamily="2" charset="0"/>
              </a:rPr>
              <a:t>O(</a:t>
            </a:r>
            <a:r>
              <a:rPr lang="en-US" sz="3200" b="1" dirty="0">
                <a:solidFill>
                  <a:srgbClr val="FF0000"/>
                </a:solidFill>
                <a:latin typeface="Courier" pitchFamily="2" charset="0"/>
              </a:rPr>
              <a:t>1</a:t>
            </a:r>
            <a:r>
              <a:rPr lang="en-US" sz="3200" b="1" dirty="0">
                <a:latin typeface="Courier" pitchFamily="2" charset="0"/>
              </a:rPr>
              <a:t>) </a:t>
            </a:r>
            <a:endParaRPr lang="en-US" sz="3200" b="1" dirty="0">
              <a:latin typeface="Courier" pitchFamily="2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4FE84-25A8-4E8E-ABF5-765C3EAD5D8D}"/>
              </a:ext>
            </a:extLst>
          </p:cNvPr>
          <p:cNvSpPr txBox="1"/>
          <p:nvPr/>
        </p:nvSpPr>
        <p:spPr>
          <a:xfrm>
            <a:off x="7391400" y="3361592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a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 c a  </a:t>
            </a:r>
            <a:endParaRPr lang="en-US" sz="400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10D7E-5F8B-4F9B-8CEA-5F459AE600DD}"/>
              </a:ext>
            </a:extLst>
          </p:cNvPr>
          <p:cNvSpPr txBox="1"/>
          <p:nvPr/>
        </p:nvSpPr>
        <p:spPr>
          <a:xfrm>
            <a:off x="7757746" y="4738074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a a a a b </a:t>
            </a:r>
            <a:endParaRPr lang="en-US" sz="4000" dirty="0">
              <a:cs typeface="Calibri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BA3067-E717-4E35-857E-9A32140DEA25}"/>
              </a:ext>
            </a:extLst>
          </p:cNvPr>
          <p:cNvSpPr/>
          <p:nvPr/>
        </p:nvSpPr>
        <p:spPr>
          <a:xfrm>
            <a:off x="7799443" y="3345472"/>
            <a:ext cx="1934306" cy="696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85C6444-81F1-4BAF-BD81-9E4DC7EFA1DA}"/>
              </a:ext>
            </a:extLst>
          </p:cNvPr>
          <p:cNvSpPr/>
          <p:nvPr/>
        </p:nvSpPr>
        <p:spPr>
          <a:xfrm>
            <a:off x="7777463" y="4799292"/>
            <a:ext cx="1963612" cy="7107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67537-CEB0-4646-A3CD-615148C4C3AF}"/>
              </a:ext>
            </a:extLst>
          </p:cNvPr>
          <p:cNvSpPr txBox="1"/>
          <p:nvPr/>
        </p:nvSpPr>
        <p:spPr>
          <a:xfrm>
            <a:off x="10146321" y="353888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Hash:  9812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A99AAF-2DF0-4B07-9D95-18601B9E583D}"/>
              </a:ext>
            </a:extLst>
          </p:cNvPr>
          <p:cNvSpPr txBox="1"/>
          <p:nvPr/>
        </p:nvSpPr>
        <p:spPr>
          <a:xfrm>
            <a:off x="10146321" y="4891962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Hash:  9732</a:t>
            </a:r>
            <a:endParaRPr lang="en-US" sz="1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81C59B0-F141-4412-A151-7C61D8038DC4}"/>
              </a:ext>
            </a:extLst>
          </p:cNvPr>
          <p:cNvSpPr/>
          <p:nvPr/>
        </p:nvSpPr>
        <p:spPr>
          <a:xfrm>
            <a:off x="1804422" y="3330818"/>
            <a:ext cx="1934306" cy="696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0">
            <a:extLst>
              <a:ext uri="{FF2B5EF4-FFF2-40B4-BE49-F238E27FC236}">
                <a16:creationId xmlns:a16="http://schemas.microsoft.com/office/drawing/2014/main" id="{484BAA3C-857B-4AF6-B6E5-2A139109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316" y="298384"/>
            <a:ext cx="3915281" cy="2175156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5" name="Up Arrow 24">
            <a:extLst>
              <a:ext uri="{FF2B5EF4-FFF2-40B4-BE49-F238E27FC236}">
                <a16:creationId xmlns:a16="http://schemas.microsoft.com/office/drawing/2014/main" id="{7DF93905-9DBC-B046-B32C-260E8E6C8F03}"/>
              </a:ext>
            </a:extLst>
          </p:cNvPr>
          <p:cNvSpPr/>
          <p:nvPr/>
        </p:nvSpPr>
        <p:spPr>
          <a:xfrm>
            <a:off x="1817205" y="4141913"/>
            <a:ext cx="326818" cy="6130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C4F4F0F9-0FB1-A549-AF7C-C9858D14D453}"/>
              </a:ext>
            </a:extLst>
          </p:cNvPr>
          <p:cNvSpPr/>
          <p:nvPr/>
        </p:nvSpPr>
        <p:spPr>
          <a:xfrm>
            <a:off x="3423285" y="4141913"/>
            <a:ext cx="326818" cy="6130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04B5ECB3-6D66-AD48-97E4-98D9169CE6C2}"/>
              </a:ext>
            </a:extLst>
          </p:cNvPr>
          <p:cNvSpPr/>
          <p:nvPr/>
        </p:nvSpPr>
        <p:spPr>
          <a:xfrm>
            <a:off x="3023031" y="4141913"/>
            <a:ext cx="326818" cy="6130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333D24D8-4BA8-0B4B-8374-7D9BF41CA973}"/>
              </a:ext>
            </a:extLst>
          </p:cNvPr>
          <p:cNvSpPr/>
          <p:nvPr/>
        </p:nvSpPr>
        <p:spPr>
          <a:xfrm>
            <a:off x="2625960" y="4141913"/>
            <a:ext cx="326818" cy="6130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CCB3F363-8C85-D348-8DA4-98BE95F21B57}"/>
              </a:ext>
            </a:extLst>
          </p:cNvPr>
          <p:cNvSpPr/>
          <p:nvPr/>
        </p:nvSpPr>
        <p:spPr>
          <a:xfrm>
            <a:off x="2207295" y="4141913"/>
            <a:ext cx="326818" cy="6130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3D5EC043-DB75-9946-8645-F59159C256B1}"/>
              </a:ext>
            </a:extLst>
          </p:cNvPr>
          <p:cNvSpPr/>
          <p:nvPr/>
        </p:nvSpPr>
        <p:spPr>
          <a:xfrm>
            <a:off x="8606231" y="4086239"/>
            <a:ext cx="326818" cy="6130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1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12" grpId="0"/>
      <p:bldP spid="13" grpId="0"/>
      <p:bldP spid="14" grpId="0"/>
      <p:bldP spid="20" grpId="0" animBg="1"/>
      <p:bldP spid="21" grpId="1" animBg="1"/>
      <p:bldP spid="22" grpId="0"/>
      <p:bldP spid="23" grpId="0"/>
      <p:bldP spid="24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9B3D-6707-4BC2-BE78-169D6C76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Hash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43150-8C28-4FE9-896C-F022D8CF8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969" y="1891567"/>
            <a:ext cx="10515600" cy="36332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sz="4000" dirty="0">
                <a:solidFill>
                  <a:srgbClr val="C00000"/>
                </a:solidFill>
                <a:ea typeface="+mn-lt"/>
                <a:cs typeface="+mn-lt"/>
              </a:rPr>
              <a:t>Avoid collision </a:t>
            </a:r>
            <a:r>
              <a:rPr lang="en-US" sz="4000" dirty="0">
                <a:ea typeface="+mn-lt"/>
                <a:cs typeface="+mn-lt"/>
              </a:rPr>
              <a:t>as far as possible</a:t>
            </a:r>
            <a:endParaRPr lang="en-US" dirty="0"/>
          </a:p>
          <a:p>
            <a:pPr marL="383540" indent="-383540"/>
            <a:r>
              <a:rPr lang="en-US" sz="4000" dirty="0">
                <a:cs typeface="Calibri"/>
              </a:rPr>
              <a:t>Re-calculation must be </a:t>
            </a:r>
            <a:r>
              <a:rPr lang="en-US" sz="4000" dirty="0">
                <a:solidFill>
                  <a:srgbClr val="C00000"/>
                </a:solidFill>
                <a:cs typeface="Calibri"/>
              </a:rPr>
              <a:t>O(1)</a:t>
            </a:r>
          </a:p>
          <a:p>
            <a:pPr marL="383540" indent="-383540"/>
            <a:endParaRPr lang="en-US" sz="4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545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9B3D-6707-4BC2-BE78-169D6C76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8" y="322280"/>
            <a:ext cx="9601200" cy="1485900"/>
          </a:xfrm>
        </p:spPr>
        <p:txBody>
          <a:bodyPr/>
          <a:lstStyle/>
          <a:p>
            <a:r>
              <a:rPr lang="en-US" dirty="0">
                <a:latin typeface="Oriya MN" pitchFamily="2" charset="0"/>
                <a:ea typeface="+mj-lt"/>
                <a:cs typeface="Oriya MN" pitchFamily="2" charset="0"/>
              </a:rPr>
              <a:t>Avoid collision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B2A7F82-79DD-4325-B33F-46C48015DC75}"/>
              </a:ext>
            </a:extLst>
          </p:cNvPr>
          <p:cNvSpPr txBox="1"/>
          <p:nvPr/>
        </p:nvSpPr>
        <p:spPr>
          <a:xfrm>
            <a:off x="2946401" y="1602906"/>
            <a:ext cx="6214533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Courier" pitchFamily="2" charset="0"/>
              </a:rPr>
              <a:t>a a b </a:t>
            </a:r>
            <a:r>
              <a:rPr lang="en-US" sz="4000" dirty="0">
                <a:latin typeface="Courier" pitchFamily="2" charset="0"/>
                <a:sym typeface="Wingdings" pitchFamily="2" charset="2"/>
              </a:rPr>
              <a:t></a:t>
            </a:r>
            <a:r>
              <a:rPr lang="en-US" sz="4000" dirty="0">
                <a:latin typeface="Courier" pitchFamily="2" charset="0"/>
              </a:rPr>
              <a:t> 1+1+2 = 4</a:t>
            </a:r>
            <a:endParaRPr lang="en-US" sz="4000" dirty="0">
              <a:latin typeface="Courier" pitchFamily="2" charset="0"/>
              <a:cs typeface="Calibri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F3060FA-0438-4A38-BCA7-11352A0853D7}"/>
              </a:ext>
            </a:extLst>
          </p:cNvPr>
          <p:cNvSpPr txBox="1"/>
          <p:nvPr/>
        </p:nvSpPr>
        <p:spPr>
          <a:xfrm>
            <a:off x="9314960" y="380559"/>
            <a:ext cx="2099734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70C0"/>
                </a:solidFill>
                <a:latin typeface="Courier" pitchFamily="2" charset="0"/>
              </a:rPr>
              <a:t>a </a:t>
            </a:r>
            <a:r>
              <a:rPr lang="en-US" sz="3600" dirty="0">
                <a:solidFill>
                  <a:srgbClr val="0070C0"/>
                </a:solidFill>
                <a:latin typeface="Courier" pitchFamily="2" charset="0"/>
                <a:sym typeface="Wingdings" pitchFamily="2" charset="2"/>
              </a:rPr>
              <a:t></a:t>
            </a:r>
            <a:r>
              <a:rPr lang="en-US" sz="3600" dirty="0">
                <a:solidFill>
                  <a:srgbClr val="0070C0"/>
                </a:solidFill>
                <a:latin typeface="Courier" pitchFamily="2" charset="0"/>
              </a:rPr>
              <a:t> 1</a:t>
            </a:r>
          </a:p>
          <a:p>
            <a:r>
              <a:rPr lang="en-US" sz="3600" dirty="0">
                <a:solidFill>
                  <a:srgbClr val="0070C0"/>
                </a:solidFill>
                <a:latin typeface="Courier" pitchFamily="2" charset="0"/>
                <a:cs typeface="Calibri"/>
              </a:rPr>
              <a:t>b </a:t>
            </a:r>
            <a:r>
              <a:rPr lang="en-US" sz="3600" dirty="0">
                <a:solidFill>
                  <a:srgbClr val="0070C0"/>
                </a:solidFill>
                <a:latin typeface="Courier" pitchFamily="2" charset="0"/>
                <a:sym typeface="Wingdings" pitchFamily="2" charset="2"/>
              </a:rPr>
              <a:t></a:t>
            </a:r>
            <a:r>
              <a:rPr lang="en-US" sz="3600" dirty="0">
                <a:solidFill>
                  <a:srgbClr val="0070C0"/>
                </a:solidFill>
                <a:latin typeface="Courier" pitchFamily="2" charset="0"/>
                <a:cs typeface="Calibri"/>
              </a:rPr>
              <a:t> 2</a:t>
            </a:r>
          </a:p>
          <a:p>
            <a:r>
              <a:rPr lang="en-US" sz="3600" dirty="0">
                <a:solidFill>
                  <a:srgbClr val="0070C0"/>
                </a:solidFill>
                <a:latin typeface="Courier" pitchFamily="2" charset="0"/>
                <a:cs typeface="Calibri"/>
              </a:rPr>
              <a:t>c </a:t>
            </a:r>
            <a:r>
              <a:rPr lang="en-US" sz="3600" dirty="0">
                <a:solidFill>
                  <a:srgbClr val="0070C0"/>
                </a:solidFill>
                <a:latin typeface="Courier" pitchFamily="2" charset="0"/>
                <a:sym typeface="Wingdings" pitchFamily="2" charset="2"/>
              </a:rPr>
              <a:t></a:t>
            </a:r>
            <a:r>
              <a:rPr lang="en-US" sz="3600" dirty="0">
                <a:solidFill>
                  <a:srgbClr val="0070C0"/>
                </a:solidFill>
                <a:latin typeface="Courier" pitchFamily="2" charset="0"/>
                <a:cs typeface="Calibri"/>
              </a:rPr>
              <a:t> 3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42EA46F-5F08-4FD0-B0A3-F9867D6F4564}"/>
              </a:ext>
            </a:extLst>
          </p:cNvPr>
          <p:cNvSpPr txBox="1"/>
          <p:nvPr/>
        </p:nvSpPr>
        <p:spPr>
          <a:xfrm>
            <a:off x="2946402" y="2476941"/>
            <a:ext cx="6214532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Courier" pitchFamily="2" charset="0"/>
              </a:rPr>
              <a:t>a a c </a:t>
            </a:r>
            <a:r>
              <a:rPr lang="en-US" sz="4000" dirty="0">
                <a:latin typeface="Courier" pitchFamily="2" charset="0"/>
                <a:sym typeface="Wingdings" pitchFamily="2" charset="2"/>
              </a:rPr>
              <a:t></a:t>
            </a:r>
            <a:r>
              <a:rPr lang="en-US" sz="4000" dirty="0">
                <a:latin typeface="Courier" pitchFamily="2" charset="0"/>
              </a:rPr>
              <a:t> 1+1+3 = 5</a:t>
            </a:r>
            <a:endParaRPr lang="en-US" sz="4000" dirty="0">
              <a:latin typeface="Courier" pitchFamily="2" charset="0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AD4FEDCB-9D0D-49F8-AA8B-7F71F6FEE4B3}"/>
              </a:ext>
            </a:extLst>
          </p:cNvPr>
          <p:cNvSpPr txBox="1"/>
          <p:nvPr/>
        </p:nvSpPr>
        <p:spPr>
          <a:xfrm>
            <a:off x="2946401" y="3386144"/>
            <a:ext cx="6214532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Courier" pitchFamily="2" charset="0"/>
              </a:rPr>
              <a:t>b a a </a:t>
            </a:r>
            <a:r>
              <a:rPr lang="en-US" sz="4000" dirty="0">
                <a:latin typeface="Courier" pitchFamily="2" charset="0"/>
                <a:sym typeface="Wingdings" pitchFamily="2" charset="2"/>
              </a:rPr>
              <a:t></a:t>
            </a:r>
            <a:r>
              <a:rPr lang="en-US" sz="4000" dirty="0">
                <a:latin typeface="Courier" pitchFamily="2" charset="0"/>
              </a:rPr>
              <a:t> 2+1+1 = 4</a:t>
            </a:r>
            <a:endParaRPr lang="en-US" sz="4000" dirty="0">
              <a:latin typeface="Courier" pitchFamily="2" charset="0"/>
              <a:cs typeface="Calibri"/>
            </a:endParaRPr>
          </a:p>
        </p:txBody>
      </p:sp>
      <p:pic>
        <p:nvPicPr>
          <p:cNvPr id="11" name="Picture 13" descr="A picture containing person, work-clothing&#10;&#10;Description automatically generated">
            <a:extLst>
              <a:ext uri="{FF2B5EF4-FFF2-40B4-BE49-F238E27FC236}">
                <a16:creationId xmlns:a16="http://schemas.microsoft.com/office/drawing/2014/main" id="{935271BC-7980-47DD-BD1B-E99ABDF0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338" y="4260179"/>
            <a:ext cx="3699933" cy="2556244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36761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9B3D-6707-4BC2-BE78-169D6C76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12433"/>
            <a:ext cx="9601200" cy="14859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ea typeface="+mj-lt"/>
                <a:cs typeface="Oriya MN" pitchFamily="2" charset="0"/>
              </a:rPr>
              <a:t>Solution: Avoid collision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FFF09CD-A2AF-40F5-AFAB-7BAF781B90F6}"/>
              </a:ext>
            </a:extLst>
          </p:cNvPr>
          <p:cNvSpPr txBox="1"/>
          <p:nvPr/>
        </p:nvSpPr>
        <p:spPr>
          <a:xfrm>
            <a:off x="5398477" y="6153174"/>
            <a:ext cx="1395045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digits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33A51-00C8-4CE1-9A38-31535459020A}"/>
              </a:ext>
            </a:extLst>
          </p:cNvPr>
          <p:cNvSpPr txBox="1"/>
          <p:nvPr/>
        </p:nvSpPr>
        <p:spPr>
          <a:xfrm>
            <a:off x="1598001" y="3488318"/>
            <a:ext cx="2677255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 a b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1+1+2 = 4</a:t>
            </a:r>
            <a:endParaRPr lang="en-US" sz="3200" dirty="0">
              <a:cs typeface="Calibri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5D9CCB1-FFDC-4E89-A1B6-48CEC1448F29}"/>
              </a:ext>
            </a:extLst>
          </p:cNvPr>
          <p:cNvSpPr txBox="1"/>
          <p:nvPr/>
        </p:nvSpPr>
        <p:spPr>
          <a:xfrm>
            <a:off x="5085615" y="3488317"/>
            <a:ext cx="2347544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 a c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1+1+3 = 5</a:t>
            </a:r>
            <a:endParaRPr lang="en-US" sz="3200" dirty="0">
              <a:cs typeface="Calibri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6D836E1-2B6C-4498-BD58-7CEDAE3CFD29}"/>
              </a:ext>
            </a:extLst>
          </p:cNvPr>
          <p:cNvSpPr txBox="1"/>
          <p:nvPr/>
        </p:nvSpPr>
        <p:spPr>
          <a:xfrm>
            <a:off x="8543922" y="3488317"/>
            <a:ext cx="2347544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 a a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2+1+1 = 4</a:t>
            </a:r>
            <a:endParaRPr lang="en-US" sz="3200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4DFAA-3D9B-4324-BB98-845341D837FF}"/>
              </a:ext>
            </a:extLst>
          </p:cNvPr>
          <p:cNvSpPr txBox="1"/>
          <p:nvPr/>
        </p:nvSpPr>
        <p:spPr>
          <a:xfrm>
            <a:off x="1055808" y="4990337"/>
            <a:ext cx="423056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 1*100+1*10+2*1 = 112</a:t>
            </a:r>
            <a:endParaRPr lang="en-US" sz="200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613FD-CDC5-4C6D-A1B8-2FA3D94D9FFB}"/>
              </a:ext>
            </a:extLst>
          </p:cNvPr>
          <p:cNvSpPr txBox="1"/>
          <p:nvPr/>
        </p:nvSpPr>
        <p:spPr>
          <a:xfrm>
            <a:off x="4638673" y="4990335"/>
            <a:ext cx="423056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 1*100+1*10+3*1 = 113</a:t>
            </a:r>
            <a:endParaRPr lang="en-US" sz="200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23533-7C4A-43E8-9A36-A85004AF5D50}"/>
              </a:ext>
            </a:extLst>
          </p:cNvPr>
          <p:cNvSpPr txBox="1"/>
          <p:nvPr/>
        </p:nvSpPr>
        <p:spPr>
          <a:xfrm>
            <a:off x="8346095" y="4990335"/>
            <a:ext cx="423056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 2*100+1*10+1*1 = 211</a:t>
            </a:r>
            <a:endParaRPr lang="en-US" sz="2000">
              <a:cs typeface="Calibri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C2E02EBB-D362-4509-AAAD-96DD577D3620}"/>
              </a:ext>
            </a:extLst>
          </p:cNvPr>
          <p:cNvSpPr txBox="1"/>
          <p:nvPr/>
        </p:nvSpPr>
        <p:spPr>
          <a:xfrm>
            <a:off x="2577613" y="5602533"/>
            <a:ext cx="7036774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1st*pow(10, n –1 ) + 2nd*pow(10, n -2) + … + nth*pow(10, 0)</a:t>
            </a:r>
            <a:endParaRPr lang="en-US" sz="1600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FA65E881-5FCB-42D1-AB3C-A4081F3BA01B}"/>
              </a:ext>
            </a:extLst>
          </p:cNvPr>
          <p:cNvSpPr txBox="1"/>
          <p:nvPr/>
        </p:nvSpPr>
        <p:spPr>
          <a:xfrm>
            <a:off x="3631224" y="2042875"/>
            <a:ext cx="246477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1st  + 2nd + … + nth</a:t>
            </a:r>
            <a:endParaRPr lang="en-US" sz="1600" dirty="0"/>
          </a:p>
        </p:txBody>
      </p:sp>
      <p:pic>
        <p:nvPicPr>
          <p:cNvPr id="4" name="Picture 16" descr="A picture containing person, wall&#10;&#10;Description automatically generated">
            <a:extLst>
              <a:ext uri="{FF2B5EF4-FFF2-40B4-BE49-F238E27FC236}">
                <a16:creationId xmlns:a16="http://schemas.microsoft.com/office/drawing/2014/main" id="{C49A2411-B2E3-45E0-9E5F-10C52634B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054" y="161852"/>
            <a:ext cx="2743200" cy="2533795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25046629-D1F7-6946-B6AF-E75C6720C139}"/>
              </a:ext>
            </a:extLst>
          </p:cNvPr>
          <p:cNvSpPr txBox="1"/>
          <p:nvPr/>
        </p:nvSpPr>
        <p:spPr>
          <a:xfrm>
            <a:off x="2297473" y="1358850"/>
            <a:ext cx="5977795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70C0"/>
                </a:solidFill>
                <a:latin typeface="Courier" pitchFamily="2" charset="0"/>
              </a:rPr>
              <a:t>a </a:t>
            </a:r>
            <a:r>
              <a:rPr lang="en-US" sz="3200" dirty="0">
                <a:solidFill>
                  <a:srgbClr val="0070C0"/>
                </a:solidFill>
                <a:latin typeface="Courier" pitchFamily="2" charset="0"/>
                <a:sym typeface="Wingdings" pitchFamily="2" charset="2"/>
              </a:rPr>
              <a:t></a:t>
            </a:r>
            <a:r>
              <a:rPr lang="en-US" sz="3200" dirty="0">
                <a:solidFill>
                  <a:srgbClr val="0070C0"/>
                </a:solidFill>
                <a:latin typeface="Courier" pitchFamily="2" charset="0"/>
              </a:rPr>
              <a:t> 1, </a:t>
            </a:r>
            <a:r>
              <a:rPr lang="en-US" sz="3200" dirty="0">
                <a:solidFill>
                  <a:srgbClr val="0070C0"/>
                </a:solidFill>
                <a:latin typeface="Courier" pitchFamily="2" charset="0"/>
                <a:cs typeface="Calibri"/>
              </a:rPr>
              <a:t>b </a:t>
            </a:r>
            <a:r>
              <a:rPr lang="en-US" sz="3200" dirty="0">
                <a:solidFill>
                  <a:srgbClr val="0070C0"/>
                </a:solidFill>
                <a:latin typeface="Courier" pitchFamily="2" charset="0"/>
                <a:sym typeface="Wingdings" pitchFamily="2" charset="2"/>
              </a:rPr>
              <a:t></a:t>
            </a:r>
            <a:r>
              <a:rPr lang="en-US" sz="3200" dirty="0">
                <a:solidFill>
                  <a:srgbClr val="0070C0"/>
                </a:solidFill>
                <a:latin typeface="Courier" pitchFamily="2" charset="0"/>
                <a:cs typeface="Calibri"/>
              </a:rPr>
              <a:t> 2, c </a:t>
            </a:r>
            <a:r>
              <a:rPr lang="en-US" sz="3200" dirty="0">
                <a:solidFill>
                  <a:srgbClr val="0070C0"/>
                </a:solidFill>
                <a:latin typeface="Courier" pitchFamily="2" charset="0"/>
                <a:sym typeface="Wingdings" pitchFamily="2" charset="2"/>
              </a:rPr>
              <a:t></a:t>
            </a:r>
            <a:r>
              <a:rPr lang="en-US" sz="3200" dirty="0">
                <a:solidFill>
                  <a:srgbClr val="0070C0"/>
                </a:solidFill>
                <a:latin typeface="Courier" pitchFamily="2" charset="0"/>
                <a:cs typeface="Calibri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40570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3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9A69-E7BD-DB4E-93DE-7FCC9ED98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5" y="1270000"/>
            <a:ext cx="8361229" cy="359881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PROBLEM SOLVING </a:t>
            </a:r>
            <a:br>
              <a:rPr lang="en-US" sz="4800" dirty="0">
                <a:latin typeface="Oriya MN" pitchFamily="2" charset="0"/>
                <a:cs typeface="Oriya MN" pitchFamily="2" charset="0"/>
              </a:rPr>
            </a:br>
            <a:r>
              <a:rPr lang="en-US" sz="4800" dirty="0">
                <a:latin typeface="Oriya MN" pitchFamily="2" charset="0"/>
                <a:cs typeface="Oriya MN" pitchFamily="2" charset="0"/>
              </a:rPr>
              <a:t>WITH</a:t>
            </a:r>
            <a:br>
              <a:rPr lang="en-US" sz="4800" dirty="0">
                <a:latin typeface="Oriya MN" pitchFamily="2" charset="0"/>
                <a:cs typeface="Oriya MN" pitchFamily="2" charset="0"/>
              </a:rPr>
            </a:br>
            <a:r>
              <a:rPr lang="en-US" sz="4800" dirty="0">
                <a:latin typeface="Oriya MN" pitchFamily="2" charset="0"/>
                <a:cs typeface="Oriya MN" pitchFamily="2" charset="0"/>
              </a:rPr>
              <a:t>DATA STRUCTURES</a:t>
            </a:r>
            <a:br>
              <a:rPr lang="en-US" sz="4800" dirty="0">
                <a:latin typeface="Oriya MN" pitchFamily="2" charset="0"/>
                <a:cs typeface="Oriya MN" pitchFamily="2" charset="0"/>
              </a:rPr>
            </a:br>
            <a:r>
              <a:rPr lang="en-US" sz="4800" dirty="0">
                <a:latin typeface="Oriya MN" pitchFamily="2" charset="0"/>
                <a:cs typeface="Oriya MN" pitchFamily="2" charset="0"/>
              </a:rPr>
              <a:t>AND</a:t>
            </a:r>
            <a:br>
              <a:rPr lang="en-US" sz="4800" dirty="0">
                <a:latin typeface="Oriya MN" pitchFamily="2" charset="0"/>
                <a:cs typeface="Oriya MN" pitchFamily="2" charset="0"/>
              </a:rPr>
            </a:br>
            <a:r>
              <a:rPr lang="en-US" sz="4800" dirty="0">
                <a:latin typeface="Oriya MN" pitchFamily="2" charset="0"/>
                <a:cs typeface="Oriya MN" pitchFamily="2" charset="0"/>
              </a:rPr>
              <a:t>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CA461-18AC-9C4E-B51A-D74FCF382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2" y="5044881"/>
            <a:ext cx="6831673" cy="746319"/>
          </a:xfrm>
        </p:spPr>
        <p:txBody>
          <a:bodyPr/>
          <a:lstStyle/>
          <a:p>
            <a:r>
              <a:rPr lang="en-US" dirty="0"/>
              <a:t>Takayuki and Gil</a:t>
            </a:r>
          </a:p>
        </p:txBody>
      </p:sp>
    </p:spTree>
    <p:extLst>
      <p:ext uri="{BB962C8B-B14F-4D97-AF65-F5344CB8AC3E}">
        <p14:creationId xmlns:p14="http://schemas.microsoft.com/office/powerpoint/2010/main" val="358497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9B3D-6707-4BC2-BE78-169D6C76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Oriya MN" pitchFamily="2" charset="0"/>
                <a:ea typeface="+mj-lt"/>
                <a:cs typeface="Oriya MN" pitchFamily="2" charset="0"/>
              </a:rPr>
              <a:t>Recalculation</a:t>
            </a:r>
            <a:r>
              <a:rPr lang="en-US" dirty="0">
                <a:latin typeface="Oriya MN" pitchFamily="2" charset="0"/>
                <a:ea typeface="+mj-lt"/>
                <a:cs typeface="Oriya MN" pitchFamily="2" charset="0"/>
              </a:rPr>
              <a:t> must be O(1)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9F7BD-87ED-4E92-A206-C72925A00DED}"/>
              </a:ext>
            </a:extLst>
          </p:cNvPr>
          <p:cNvSpPr txBox="1"/>
          <p:nvPr/>
        </p:nvSpPr>
        <p:spPr>
          <a:xfrm>
            <a:off x="841130" y="2965937"/>
            <a:ext cx="853879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cs typeface="Calibri"/>
              </a:rPr>
              <a:t>a*10^4 + a*10^3 + a*10^2 + a*10^1 + a*10^0 =  11111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DD407-DEC9-4C3E-AFFF-170B4D0DFC97}"/>
              </a:ext>
            </a:extLst>
          </p:cNvPr>
          <p:cNvSpPr txBox="1"/>
          <p:nvPr/>
        </p:nvSpPr>
        <p:spPr>
          <a:xfrm>
            <a:off x="1778977" y="2072054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a a a a a c a  </a:t>
            </a:r>
            <a:endParaRPr lang="en-US" sz="4000" dirty="0"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37CACB-DADA-40D1-A8DB-03A0036C7876}"/>
              </a:ext>
            </a:extLst>
          </p:cNvPr>
          <p:cNvSpPr/>
          <p:nvPr/>
        </p:nvSpPr>
        <p:spPr>
          <a:xfrm>
            <a:off x="1792166" y="2070587"/>
            <a:ext cx="1992920" cy="6960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D093FC-8B9E-4D6B-89C7-71E5B051E103}"/>
              </a:ext>
            </a:extLst>
          </p:cNvPr>
          <p:cNvGrpSpPr/>
          <p:nvPr/>
        </p:nvGrpSpPr>
        <p:grpSpPr>
          <a:xfrm>
            <a:off x="1661746" y="4004894"/>
            <a:ext cx="3329352" cy="709353"/>
            <a:chOff x="1661746" y="4004894"/>
            <a:chExt cx="3329352" cy="7093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690042-2037-493F-91BE-A8F286FB854B}"/>
                </a:ext>
              </a:extLst>
            </p:cNvPr>
            <p:cNvSpPr txBox="1"/>
            <p:nvPr/>
          </p:nvSpPr>
          <p:spPr>
            <a:xfrm>
              <a:off x="1661746" y="4006361"/>
              <a:ext cx="3329352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000"/>
                <a:t>a a </a:t>
              </a:r>
              <a:r>
                <a:rPr lang="en-US" sz="4000" err="1"/>
                <a:t>a</a:t>
              </a:r>
              <a:r>
                <a:rPr lang="en-US" sz="4000"/>
                <a:t> </a:t>
              </a:r>
              <a:r>
                <a:rPr lang="en-US" sz="4000" err="1"/>
                <a:t>a</a:t>
              </a:r>
              <a:r>
                <a:rPr lang="en-US" sz="4000"/>
                <a:t> </a:t>
              </a:r>
              <a:r>
                <a:rPr lang="en-US" sz="4000" err="1"/>
                <a:t>a</a:t>
              </a:r>
              <a:r>
                <a:rPr lang="en-US" sz="4000"/>
                <a:t> c a  </a:t>
              </a:r>
              <a:endParaRPr lang="en-US" sz="4000">
                <a:cs typeface="Calibri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4F8FE4A-314A-4CF2-83A2-BBF5AEE82FE3}"/>
                </a:ext>
              </a:extLst>
            </p:cNvPr>
            <p:cNvSpPr/>
            <p:nvPr/>
          </p:nvSpPr>
          <p:spPr>
            <a:xfrm>
              <a:off x="2033953" y="4004894"/>
              <a:ext cx="2000248" cy="69605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654D9FB-04B4-4756-B7E9-8BD05CE4DA42}"/>
              </a:ext>
            </a:extLst>
          </p:cNvPr>
          <p:cNvSpPr txBox="1"/>
          <p:nvPr/>
        </p:nvSpPr>
        <p:spPr>
          <a:xfrm>
            <a:off x="753207" y="4870936"/>
            <a:ext cx="853879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cs typeface="Calibri"/>
              </a:rPr>
              <a:t>a*10^4 + a*10^3 + a*10^2 + a*10^1 + c*10^0 =  11113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0EFC1-597E-4B40-B562-12BAA1DAF0BB}"/>
              </a:ext>
            </a:extLst>
          </p:cNvPr>
          <p:cNvSpPr txBox="1"/>
          <p:nvPr/>
        </p:nvSpPr>
        <p:spPr>
          <a:xfrm>
            <a:off x="841130" y="5911359"/>
            <a:ext cx="1135087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Courier" pitchFamily="2" charset="0"/>
                <a:cs typeface="Calibri"/>
              </a:rPr>
              <a:t>M letters for pattern </a:t>
            </a:r>
            <a:r>
              <a:rPr lang="en-US" sz="2800" b="1" dirty="0">
                <a:latin typeface="Courier" pitchFamily="2" charset="0"/>
                <a:cs typeface="Calibri"/>
                <a:sym typeface="Wingdings" pitchFamily="2" charset="2"/>
              </a:rPr>
              <a:t></a:t>
            </a:r>
            <a:r>
              <a:rPr lang="en-US" sz="2800" b="1" dirty="0">
                <a:latin typeface="Courier" pitchFamily="2" charset="0"/>
                <a:cs typeface="Calibri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Courier" pitchFamily="2" charset="0"/>
                <a:cs typeface="Calibri"/>
              </a:rPr>
              <a:t>O(M) </a:t>
            </a:r>
            <a:r>
              <a:rPr lang="en-US" sz="2800" b="1" dirty="0">
                <a:latin typeface="Courier" pitchFamily="2" charset="0"/>
                <a:cs typeface="Calibri"/>
              </a:rPr>
              <a:t>for calculating hash</a:t>
            </a:r>
            <a:endParaRPr lang="en-US" sz="2800" b="1" dirty="0">
              <a:latin typeface="Courier" pitchFamily="2" charset="0"/>
            </a:endParaRP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2C19B492-1698-4FD0-8E8E-22B418B8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3598985"/>
            <a:ext cx="2743200" cy="220980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59133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9B3D-6707-4BC2-BE78-169D6C76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68" y="550335"/>
            <a:ext cx="11051930" cy="14859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ea typeface="+mj-lt"/>
                <a:cs typeface="Oriya MN" pitchFamily="2" charset="0"/>
              </a:rPr>
              <a:t>Solution: Recalculation must be O(1)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9F7BD-87ED-4E92-A206-C72925A00DED}"/>
              </a:ext>
            </a:extLst>
          </p:cNvPr>
          <p:cNvSpPr txBox="1"/>
          <p:nvPr/>
        </p:nvSpPr>
        <p:spPr>
          <a:xfrm>
            <a:off x="771527" y="2445604"/>
            <a:ext cx="853879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cs typeface="Calibri"/>
              </a:rPr>
              <a:t>a*10^4 + a*10^3 + a*10^2 + a*10^1 + a*10^0 =  11111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DD407-DEC9-4C3E-AFFF-170B4D0DFC97}"/>
              </a:ext>
            </a:extLst>
          </p:cNvPr>
          <p:cNvSpPr txBox="1"/>
          <p:nvPr/>
        </p:nvSpPr>
        <p:spPr>
          <a:xfrm>
            <a:off x="1661746" y="1676400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a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 c a  </a:t>
            </a:r>
            <a:endParaRPr lang="en-US" sz="4000"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37CACB-DADA-40D1-A8DB-03A0036C7876}"/>
              </a:ext>
            </a:extLst>
          </p:cNvPr>
          <p:cNvSpPr/>
          <p:nvPr/>
        </p:nvSpPr>
        <p:spPr>
          <a:xfrm>
            <a:off x="1667608" y="1682261"/>
            <a:ext cx="2034962" cy="7180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90042-2037-493F-91BE-A8F286FB854B}"/>
              </a:ext>
            </a:extLst>
          </p:cNvPr>
          <p:cNvSpPr txBox="1"/>
          <p:nvPr/>
        </p:nvSpPr>
        <p:spPr>
          <a:xfrm>
            <a:off x="1661746" y="4006361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a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 c a  </a:t>
            </a:r>
            <a:endParaRPr lang="en-US" sz="4000">
              <a:cs typeface="Calibri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F8FE4A-314A-4CF2-83A2-BBF5AEE82FE3}"/>
              </a:ext>
            </a:extLst>
          </p:cNvPr>
          <p:cNvSpPr/>
          <p:nvPr/>
        </p:nvSpPr>
        <p:spPr>
          <a:xfrm>
            <a:off x="2077915" y="3997567"/>
            <a:ext cx="2007576" cy="7033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4D9FB-04B4-4756-B7E9-8BD05CE4DA42}"/>
              </a:ext>
            </a:extLst>
          </p:cNvPr>
          <p:cNvSpPr txBox="1"/>
          <p:nvPr/>
        </p:nvSpPr>
        <p:spPr>
          <a:xfrm>
            <a:off x="753207" y="4922224"/>
            <a:ext cx="491929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cs typeface="Calibri"/>
              </a:rPr>
              <a:t>( 11111 -  a*10^4  ) * 10 + c*10^0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0EFC1-597E-4B40-B562-12BAA1DAF0BB}"/>
              </a:ext>
            </a:extLst>
          </p:cNvPr>
          <p:cNvSpPr txBox="1"/>
          <p:nvPr/>
        </p:nvSpPr>
        <p:spPr>
          <a:xfrm>
            <a:off x="1441938" y="6197110"/>
            <a:ext cx="413531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cs typeface="Calibri"/>
              </a:rPr>
              <a:t> O(1) for re-calculating hash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2D840-621D-4DF8-8515-9EDFF8F66532}"/>
              </a:ext>
            </a:extLst>
          </p:cNvPr>
          <p:cNvSpPr txBox="1"/>
          <p:nvPr/>
        </p:nvSpPr>
        <p:spPr>
          <a:xfrm>
            <a:off x="8519746" y="2145323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a</a:t>
            </a:r>
            <a:r>
              <a:rPr lang="en-US" sz="2000"/>
              <a:t> </a:t>
            </a:r>
            <a:r>
              <a:rPr lang="en-US" sz="2000" err="1"/>
              <a:t>a</a:t>
            </a:r>
            <a:r>
              <a:rPr lang="en-US" sz="2000"/>
              <a:t> </a:t>
            </a:r>
            <a:r>
              <a:rPr lang="en-US" sz="2000" err="1"/>
              <a:t>a</a:t>
            </a:r>
            <a:r>
              <a:rPr lang="en-US" sz="2000"/>
              <a:t> </a:t>
            </a:r>
            <a:r>
              <a:rPr lang="en-US" sz="2000" err="1"/>
              <a:t>a</a:t>
            </a:r>
            <a:r>
              <a:rPr lang="en-US" sz="2000"/>
              <a:t> </a:t>
            </a:r>
            <a:r>
              <a:rPr lang="en-US" sz="2000" err="1"/>
              <a:t>a</a:t>
            </a:r>
            <a:endParaRPr lang="en-US" sz="2000" err="1">
              <a:cs typeface="Calibri"/>
            </a:endParaRPr>
          </a:p>
          <a:p>
            <a:r>
              <a:rPr lang="en-US" sz="2000">
                <a:solidFill>
                  <a:srgbClr val="FF0000"/>
                </a:solidFill>
              </a:rPr>
              <a:t>1 </a:t>
            </a:r>
            <a:r>
              <a:rPr lang="en-US" sz="2000"/>
              <a:t>1 1 1 1   </a:t>
            </a:r>
            <a:endParaRPr lang="en-US" sz="200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D76BF-B8A8-48AB-8F2E-DEAF408587BC}"/>
              </a:ext>
            </a:extLst>
          </p:cNvPr>
          <p:cNvSpPr txBox="1"/>
          <p:nvPr/>
        </p:nvSpPr>
        <p:spPr>
          <a:xfrm>
            <a:off x="8519746" y="3178418"/>
            <a:ext cx="332935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 a </a:t>
            </a:r>
            <a:r>
              <a:rPr lang="en-US" sz="2000" err="1"/>
              <a:t>a</a:t>
            </a:r>
            <a:r>
              <a:rPr lang="en-US" sz="2000"/>
              <a:t> </a:t>
            </a:r>
            <a:r>
              <a:rPr lang="en-US" sz="2000" err="1"/>
              <a:t>a</a:t>
            </a:r>
            <a:r>
              <a:rPr lang="en-US" sz="2000"/>
              <a:t> </a:t>
            </a:r>
            <a:r>
              <a:rPr lang="en-US" sz="2000" err="1"/>
              <a:t>a</a:t>
            </a:r>
            <a:endParaRPr lang="en-US" sz="2000" err="1">
              <a:cs typeface="Calibri"/>
            </a:endParaRPr>
          </a:p>
          <a:p>
            <a:r>
              <a:rPr lang="en-US" sz="2000"/>
              <a:t> 1 1 1 1   </a:t>
            </a:r>
            <a:endParaRPr lang="en-US" sz="200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21BD12-0C30-4F1B-A400-E75982786673}"/>
              </a:ext>
            </a:extLst>
          </p:cNvPr>
          <p:cNvSpPr txBox="1"/>
          <p:nvPr/>
        </p:nvSpPr>
        <p:spPr>
          <a:xfrm>
            <a:off x="8519746" y="4174879"/>
            <a:ext cx="14536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 a </a:t>
            </a:r>
            <a:r>
              <a:rPr lang="en-US" sz="2000" err="1"/>
              <a:t>a</a:t>
            </a:r>
            <a:r>
              <a:rPr lang="en-US" sz="2000"/>
              <a:t> </a:t>
            </a:r>
            <a:r>
              <a:rPr lang="en-US" sz="2000" err="1"/>
              <a:t>a</a:t>
            </a:r>
            <a:r>
              <a:rPr lang="en-US" sz="2000"/>
              <a:t> </a:t>
            </a:r>
            <a:r>
              <a:rPr lang="en-US" sz="2000" err="1"/>
              <a:t>a</a:t>
            </a:r>
            <a:r>
              <a:rPr lang="en-US" sz="2000"/>
              <a:t> </a:t>
            </a:r>
            <a:endParaRPr lang="en-US" sz="2000" err="1">
              <a:cs typeface="Calibri"/>
            </a:endParaRPr>
          </a:p>
          <a:p>
            <a:r>
              <a:rPr lang="en-US" sz="2000"/>
              <a:t> 1 1 1 1 </a:t>
            </a:r>
            <a:r>
              <a:rPr lang="en-US" sz="2000">
                <a:solidFill>
                  <a:srgbClr val="0070C0"/>
                </a:solidFill>
              </a:rPr>
              <a:t> 0</a:t>
            </a:r>
            <a:endParaRPr lang="en-US" sz="2000">
              <a:solidFill>
                <a:srgbClr val="0070C0"/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B912B7-57B8-4B68-9DEF-B35DF891E82C}"/>
              </a:ext>
            </a:extLst>
          </p:cNvPr>
          <p:cNvSpPr txBox="1"/>
          <p:nvPr/>
        </p:nvSpPr>
        <p:spPr>
          <a:xfrm>
            <a:off x="8519746" y="5200648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 a </a:t>
            </a:r>
            <a:r>
              <a:rPr lang="en-US" sz="2000" err="1"/>
              <a:t>a</a:t>
            </a:r>
            <a:r>
              <a:rPr lang="en-US" sz="2000"/>
              <a:t> </a:t>
            </a:r>
            <a:r>
              <a:rPr lang="en-US" sz="2000" err="1"/>
              <a:t>a</a:t>
            </a:r>
            <a:r>
              <a:rPr lang="en-US" sz="2000"/>
              <a:t> </a:t>
            </a:r>
            <a:r>
              <a:rPr lang="en-US" sz="2000" err="1"/>
              <a:t>a</a:t>
            </a:r>
            <a:r>
              <a:rPr lang="en-US" sz="2000"/>
              <a:t>          </a:t>
            </a:r>
            <a:r>
              <a:rPr lang="en-US" sz="2000">
                <a:solidFill>
                  <a:schemeClr val="accent1"/>
                </a:solidFill>
              </a:rPr>
              <a:t>c</a:t>
            </a:r>
            <a:endParaRPr lang="en-US" sz="2000" err="1">
              <a:solidFill>
                <a:schemeClr val="accent1"/>
              </a:solidFill>
              <a:cs typeface="Calibri"/>
            </a:endParaRPr>
          </a:p>
          <a:p>
            <a:r>
              <a:rPr lang="en-US" sz="2000"/>
              <a:t> 1 1 1 1  0  +</a:t>
            </a:r>
            <a:r>
              <a:rPr lang="en-US" sz="2000">
                <a:solidFill>
                  <a:srgbClr val="0070C0"/>
                </a:solidFill>
              </a:rPr>
              <a:t> 3</a:t>
            </a:r>
            <a:endParaRPr lang="en-US" sz="2000">
              <a:solidFill>
                <a:srgbClr val="0070C0"/>
              </a:solidFill>
              <a:cs typeface="Calibri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02ED5D7-FA24-4DD3-82B9-773C73C5E001}"/>
              </a:ext>
            </a:extLst>
          </p:cNvPr>
          <p:cNvSpPr/>
          <p:nvPr/>
        </p:nvSpPr>
        <p:spPr>
          <a:xfrm>
            <a:off x="2717761" y="2939795"/>
            <a:ext cx="483576" cy="981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EB5924-8ADB-4712-B89E-6E36C7ABD996}"/>
              </a:ext>
            </a:extLst>
          </p:cNvPr>
          <p:cNvSpPr/>
          <p:nvPr/>
        </p:nvSpPr>
        <p:spPr>
          <a:xfrm>
            <a:off x="7957770" y="1883752"/>
            <a:ext cx="3846634" cy="42349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52EE79FD-ACEA-4D4C-8529-772BE436CCBB}"/>
              </a:ext>
            </a:extLst>
          </p:cNvPr>
          <p:cNvSpPr/>
          <p:nvPr/>
        </p:nvSpPr>
        <p:spPr>
          <a:xfrm>
            <a:off x="3144949" y="3179357"/>
            <a:ext cx="4865075" cy="4176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832B9E-6B87-47EB-A8D4-60A8CD8C2EA9}"/>
              </a:ext>
            </a:extLst>
          </p:cNvPr>
          <p:cNvGrpSpPr/>
          <p:nvPr/>
        </p:nvGrpSpPr>
        <p:grpSpPr>
          <a:xfrm>
            <a:off x="8861386" y="2812070"/>
            <a:ext cx="3244154" cy="369332"/>
            <a:chOff x="8861386" y="2812070"/>
            <a:chExt cx="324415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0EB023-C11B-4249-AACA-B31913257821}"/>
                </a:ext>
              </a:extLst>
            </p:cNvPr>
            <p:cNvSpPr txBox="1"/>
            <p:nvPr/>
          </p:nvSpPr>
          <p:spPr>
            <a:xfrm>
              <a:off x="9611457" y="2812070"/>
              <a:ext cx="2494083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cs typeface="Calibri"/>
                </a:rPr>
                <a:t>Subtract top digit</a:t>
              </a:r>
              <a:endParaRPr lang="en-US" sz="1400"/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E0844565-4422-4C8C-B0DD-741DED467D27}"/>
                </a:ext>
              </a:extLst>
            </p:cNvPr>
            <p:cNvSpPr/>
            <p:nvPr/>
          </p:nvSpPr>
          <p:spPr>
            <a:xfrm>
              <a:off x="8861386" y="2840881"/>
              <a:ext cx="146539" cy="337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19DE1E-53B7-4D0C-A93D-013A8D42458C}"/>
              </a:ext>
            </a:extLst>
          </p:cNvPr>
          <p:cNvGrpSpPr/>
          <p:nvPr/>
        </p:nvGrpSpPr>
        <p:grpSpPr>
          <a:xfrm>
            <a:off x="8861386" y="3815858"/>
            <a:ext cx="3332077" cy="369332"/>
            <a:chOff x="8861386" y="3815858"/>
            <a:chExt cx="3332077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F8C2E5-E5AC-4142-9812-E436680534B8}"/>
                </a:ext>
              </a:extLst>
            </p:cNvPr>
            <p:cNvSpPr txBox="1"/>
            <p:nvPr/>
          </p:nvSpPr>
          <p:spPr>
            <a:xfrm>
              <a:off x="9699380" y="3815858"/>
              <a:ext cx="2494083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cs typeface="Calibri"/>
                </a:rPr>
                <a:t>Shift (multiply 10)</a:t>
              </a:r>
              <a:endParaRPr lang="en-US" sz="1400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F5F148C1-BB07-4411-8F99-234A1DB7B5DA}"/>
                </a:ext>
              </a:extLst>
            </p:cNvPr>
            <p:cNvSpPr/>
            <p:nvPr/>
          </p:nvSpPr>
          <p:spPr>
            <a:xfrm>
              <a:off x="8861386" y="3844669"/>
              <a:ext cx="146539" cy="337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55F9F3-38A5-47B0-883B-7474522E3101}"/>
              </a:ext>
            </a:extLst>
          </p:cNvPr>
          <p:cNvGrpSpPr/>
          <p:nvPr/>
        </p:nvGrpSpPr>
        <p:grpSpPr>
          <a:xfrm>
            <a:off x="8861386" y="4834300"/>
            <a:ext cx="3603173" cy="439120"/>
            <a:chOff x="8861386" y="4834300"/>
            <a:chExt cx="3603173" cy="4391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D1CCD4-4D91-4E02-951D-B5D0BC14BA8B}"/>
                </a:ext>
              </a:extLst>
            </p:cNvPr>
            <p:cNvSpPr txBox="1"/>
            <p:nvPr/>
          </p:nvSpPr>
          <p:spPr>
            <a:xfrm>
              <a:off x="9970476" y="4834300"/>
              <a:ext cx="2494083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cs typeface="Calibri"/>
                </a:rPr>
                <a:t>Add new digit</a:t>
              </a:r>
              <a:endParaRPr lang="en-US" sz="1400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C2EFBC8D-AFAD-418C-A370-272E723838B8}"/>
                </a:ext>
              </a:extLst>
            </p:cNvPr>
            <p:cNvSpPr/>
            <p:nvPr/>
          </p:nvSpPr>
          <p:spPr>
            <a:xfrm>
              <a:off x="8861386" y="4936380"/>
              <a:ext cx="146539" cy="337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3188312-D6D0-446B-BBE0-A126894F0371}"/>
              </a:ext>
            </a:extLst>
          </p:cNvPr>
          <p:cNvSpPr txBox="1"/>
          <p:nvPr/>
        </p:nvSpPr>
        <p:spPr>
          <a:xfrm>
            <a:off x="797168" y="5794127"/>
            <a:ext cx="491929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cs typeface="Calibri"/>
              </a:rPr>
              <a:t>( pre -  top digit  ) * 10 + new digit</a:t>
            </a:r>
          </a:p>
        </p:txBody>
      </p:sp>
      <p:pic>
        <p:nvPicPr>
          <p:cNvPr id="15" name="Picture 16" descr="A picture containing person, wall&#10;&#10;Description automatically generated">
            <a:extLst>
              <a:ext uri="{FF2B5EF4-FFF2-40B4-BE49-F238E27FC236}">
                <a16:creationId xmlns:a16="http://schemas.microsoft.com/office/drawing/2014/main" id="{0B63E62B-D18A-40DA-89E9-DE288D53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031" y="4183179"/>
            <a:ext cx="2743200" cy="2533795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329816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9" grpId="0"/>
      <p:bldP spid="20" grpId="0"/>
      <p:bldP spid="21" grpId="0"/>
      <p:bldP spid="6" grpId="0" animBg="1"/>
      <p:bldP spid="8" grpId="0" animBg="1"/>
      <p:bldP spid="22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9B3D-6707-4BC2-BE78-169D6C76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Hash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43150-8C28-4FE9-896C-F022D8CF8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777" y="1803644"/>
            <a:ext cx="10515600" cy="38531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sz="3600" dirty="0">
                <a:ea typeface="+mn-lt"/>
                <a:cs typeface="+mn-lt"/>
              </a:rPr>
              <a:t>Avoid collision as far as possible</a:t>
            </a:r>
            <a:endParaRPr lang="en-US" dirty="0"/>
          </a:p>
          <a:p>
            <a:pPr marL="530860" lvl="1" indent="0">
              <a:buNone/>
            </a:pPr>
            <a:r>
              <a:rPr lang="en-US" sz="3600" dirty="0">
                <a:cs typeface="Calibri"/>
              </a:rPr>
              <a:t>--&gt; use as digit</a:t>
            </a:r>
          </a:p>
          <a:p>
            <a:pPr lvl="1" indent="-383540"/>
            <a:endParaRPr lang="en-US" sz="3600" dirty="0">
              <a:cs typeface="Calibri"/>
            </a:endParaRPr>
          </a:p>
          <a:p>
            <a:pPr marL="383540" indent="-383540"/>
            <a:r>
              <a:rPr lang="en-US" sz="3600" dirty="0">
                <a:cs typeface="Calibri"/>
              </a:rPr>
              <a:t>Recalculation must be O(1)</a:t>
            </a:r>
          </a:p>
          <a:p>
            <a:pPr marL="530860" lvl="1" indent="0">
              <a:buNone/>
            </a:pPr>
            <a:r>
              <a:rPr lang="en-US" sz="3600" dirty="0">
                <a:cs typeface="Calibri"/>
              </a:rPr>
              <a:t>--&gt; (previous hash) + subtract, shift, add</a:t>
            </a:r>
          </a:p>
          <a:p>
            <a:pPr marL="383540" indent="-383540"/>
            <a:endParaRPr lang="en-U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47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9B3D-6707-4BC2-BE78-169D6C76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Real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43150-8C28-4FE9-896C-F022D8CF8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354" y="1525221"/>
            <a:ext cx="10515600" cy="51706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sz="2800" dirty="0">
                <a:cs typeface="Calibri"/>
              </a:rPr>
              <a:t>Use</a:t>
            </a:r>
            <a:r>
              <a:rPr lang="en-US" sz="2800" dirty="0">
                <a:solidFill>
                  <a:srgbClr val="FF0000"/>
                </a:solidFill>
                <a:cs typeface="Calibri"/>
              </a:rPr>
              <a:t> 26 or number of character sets</a:t>
            </a:r>
            <a:r>
              <a:rPr lang="en-US" sz="2800" dirty="0">
                <a:cs typeface="Calibri"/>
              </a:rPr>
              <a:t>, instead of 10</a:t>
            </a:r>
            <a:endParaRPr lang="en-US" dirty="0"/>
          </a:p>
          <a:p>
            <a:pPr lvl="1" indent="-383540"/>
            <a:r>
              <a:rPr lang="en-US" sz="2800" dirty="0">
                <a:cs typeface="Calibri"/>
              </a:rPr>
              <a:t>If you use 10 as base, "aa" and "k" is same</a:t>
            </a:r>
          </a:p>
          <a:p>
            <a:pPr lvl="1" indent="-383540"/>
            <a:endParaRPr lang="en-US" sz="2800" dirty="0">
              <a:cs typeface="Calibri"/>
            </a:endParaRPr>
          </a:p>
          <a:p>
            <a:pPr marL="383540" indent="-383540"/>
            <a:r>
              <a:rPr lang="en-US" sz="2800" dirty="0">
                <a:cs typeface="Calibri"/>
              </a:rPr>
              <a:t>Use modulus operator (remainder) to calculate the hash value</a:t>
            </a:r>
            <a:endParaRPr lang="en-US" sz="2800" dirty="0"/>
          </a:p>
          <a:p>
            <a:pPr lvl="1" indent="-383540"/>
            <a:r>
              <a:rPr lang="en-US" sz="2800" dirty="0">
                <a:cs typeface="Calibri"/>
              </a:rPr>
              <a:t>a*pow(26, n-1) + b</a:t>
            </a:r>
            <a:r>
              <a:rPr lang="en-US" sz="2800" dirty="0">
                <a:ea typeface="+mn-lt"/>
                <a:cs typeface="+mn-lt"/>
              </a:rPr>
              <a:t>*pow(26, n-2) +  …</a:t>
            </a:r>
          </a:p>
          <a:p>
            <a:pPr lvl="1" indent="-383540"/>
            <a:r>
              <a:rPr lang="en-US" sz="2800" dirty="0">
                <a:ea typeface="+mn-lt"/>
                <a:cs typeface="+mn-lt"/>
              </a:rPr>
              <a:t> %(prime number) is used</a:t>
            </a:r>
          </a:p>
          <a:p>
            <a:pPr lvl="1" indent="-383540"/>
            <a:r>
              <a:rPr lang="en-US" sz="2800" dirty="0">
                <a:cs typeface="Calibri"/>
              </a:rPr>
              <a:t>194729412097987 % 113 -&gt; it will allocate in 0..112</a:t>
            </a:r>
          </a:p>
          <a:p>
            <a:pPr lvl="2" indent="-383540"/>
            <a:r>
              <a:rPr lang="en-US" sz="2400" dirty="0">
                <a:cs typeface="Calibri"/>
              </a:rPr>
              <a:t>The smaller the divisor the lesser space consumption there is but higher probability of collision</a:t>
            </a:r>
          </a:p>
          <a:p>
            <a:pPr lvl="2" indent="-383540"/>
            <a:r>
              <a:rPr lang="en-US" sz="2400" dirty="0">
                <a:cs typeface="Calibri"/>
              </a:rPr>
              <a:t>The larger the divisor the larger space consumption there is but lower probability of collision</a:t>
            </a:r>
          </a:p>
        </p:txBody>
      </p:sp>
      <p:pic>
        <p:nvPicPr>
          <p:cNvPr id="4" name="Picture 4" descr="A picture containing cup, tableware, orange, glass&#10;&#10;Description automatically generated">
            <a:extLst>
              <a:ext uri="{FF2B5EF4-FFF2-40B4-BE49-F238E27FC236}">
                <a16:creationId xmlns:a16="http://schemas.microsoft.com/office/drawing/2014/main" id="{A52F3AE0-A3DC-4B30-8CFD-22A13B77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777" y="2171700"/>
            <a:ext cx="2743200" cy="20574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7661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8FA3D4-79A5-4D4B-A9A8-7AD6598E2D18}"/>
              </a:ext>
            </a:extLst>
          </p:cNvPr>
          <p:cNvSpPr/>
          <p:nvPr/>
        </p:nvSpPr>
        <p:spPr>
          <a:xfrm>
            <a:off x="920260" y="275491"/>
            <a:ext cx="6030056" cy="60813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rgbClr val="4472C4"/>
                </a:solidFill>
                <a:cs typeface="Calibri"/>
              </a:rPr>
              <a:t>Create hash of text, pattern</a:t>
            </a:r>
            <a:endParaRPr lang="en-US">
              <a:solidFill>
                <a:srgbClr val="4472C4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3EDC98-195B-4F47-A5A1-D8D3A7C2B2DE}"/>
              </a:ext>
            </a:extLst>
          </p:cNvPr>
          <p:cNvSpPr/>
          <p:nvPr/>
        </p:nvSpPr>
        <p:spPr>
          <a:xfrm>
            <a:off x="920260" y="1125414"/>
            <a:ext cx="6030056" cy="223471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>
                <a:solidFill>
                  <a:srgbClr val="4472C4"/>
                </a:solidFill>
                <a:cs typeface="Calibri"/>
              </a:rPr>
              <a:t>For (search all window in text)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A707A-B255-4719-9C5F-66DC99C58F57}"/>
              </a:ext>
            </a:extLst>
          </p:cNvPr>
          <p:cNvSpPr txBox="1"/>
          <p:nvPr/>
        </p:nvSpPr>
        <p:spPr>
          <a:xfrm>
            <a:off x="1643428" y="1716698"/>
            <a:ext cx="37982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WindowHash</a:t>
            </a:r>
            <a:r>
              <a:rPr lang="en-US" dirty="0">
                <a:cs typeface="Calibri"/>
              </a:rPr>
              <a:t> = </a:t>
            </a:r>
            <a:r>
              <a:rPr lang="en-US" dirty="0" err="1">
                <a:cs typeface="Calibri"/>
              </a:rPr>
              <a:t>calcHash</a:t>
            </a:r>
            <a:r>
              <a:rPr lang="en-US" dirty="0">
                <a:cs typeface="Calibri"/>
              </a:rPr>
              <a:t>(window)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hashOfPattern</a:t>
            </a:r>
            <a:r>
              <a:rPr lang="en-US" dirty="0"/>
              <a:t> == </a:t>
            </a:r>
            <a:r>
              <a:rPr lang="en-US" dirty="0" err="1"/>
              <a:t>windowHash</a:t>
            </a:r>
            <a:r>
              <a:rPr lang="en-US" dirty="0"/>
              <a:t>:</a:t>
            </a:r>
          </a:p>
          <a:p>
            <a:r>
              <a:rPr lang="en-US" dirty="0">
                <a:cs typeface="Calibri"/>
              </a:rPr>
              <a:t>     If </a:t>
            </a:r>
            <a:r>
              <a:rPr lang="en-US" dirty="0" err="1">
                <a:cs typeface="Calibri"/>
              </a:rPr>
              <a:t>IsSameWord</a:t>
            </a:r>
            <a:r>
              <a:rPr lang="en-US" dirty="0">
                <a:cs typeface="Calibri"/>
              </a:rPr>
              <a:t>(pattern, window)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         return true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694942-BC1C-4915-928E-622989282622}"/>
              </a:ext>
            </a:extLst>
          </p:cNvPr>
          <p:cNvSpPr/>
          <p:nvPr/>
        </p:nvSpPr>
        <p:spPr>
          <a:xfrm>
            <a:off x="920260" y="3645875"/>
            <a:ext cx="6030056" cy="11063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calcHash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(window)</a:t>
            </a:r>
          </a:p>
          <a:p>
            <a:r>
              <a:rPr lang="en-US" dirty="0">
                <a:solidFill>
                  <a:schemeClr val="accent1"/>
                </a:solidFill>
                <a:cs typeface="Calibri"/>
              </a:rPr>
              <a:t>           </a:t>
            </a:r>
            <a:r>
              <a:rPr lang="en-US" dirty="0">
                <a:solidFill>
                  <a:schemeClr val="tx1"/>
                </a:solidFill>
                <a:cs typeface="Calibri"/>
              </a:rPr>
              <a:t>Return (</a:t>
            </a:r>
            <a:r>
              <a:rPr lang="en-US" dirty="0" err="1">
                <a:solidFill>
                  <a:schemeClr val="tx1"/>
                </a:solidFill>
                <a:cs typeface="Calibri"/>
              </a:rPr>
              <a:t>preHash</a:t>
            </a:r>
            <a:r>
              <a:rPr lang="en-US" dirty="0">
                <a:solidFill>
                  <a:schemeClr val="tx1"/>
                </a:solidFill>
                <a:cs typeface="Calibri"/>
              </a:rPr>
              <a:t> – </a:t>
            </a:r>
            <a:r>
              <a:rPr lang="en-US" dirty="0" err="1">
                <a:solidFill>
                  <a:schemeClr val="tx1"/>
                </a:solidFill>
                <a:cs typeface="Calibri"/>
              </a:rPr>
              <a:t>firstChar</a:t>
            </a:r>
            <a:r>
              <a:rPr lang="en-US" dirty="0">
                <a:solidFill>
                  <a:schemeClr val="tx1"/>
                </a:solidFill>
                <a:cs typeface="Calibri"/>
              </a:rPr>
              <a:t>*pow(d, m)) - </a:t>
            </a:r>
            <a:r>
              <a:rPr lang="en-US" dirty="0" err="1">
                <a:solidFill>
                  <a:schemeClr val="tx1"/>
                </a:solidFill>
                <a:cs typeface="Calibri"/>
              </a:rPr>
              <a:t>lastChar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35321C-D90D-4997-B727-9C07A8B78A83}"/>
              </a:ext>
            </a:extLst>
          </p:cNvPr>
          <p:cNvSpPr/>
          <p:nvPr/>
        </p:nvSpPr>
        <p:spPr>
          <a:xfrm>
            <a:off x="920260" y="5037990"/>
            <a:ext cx="6030056" cy="145805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IsSameWord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(pattern, window)</a:t>
            </a:r>
          </a:p>
          <a:p>
            <a:r>
              <a:rPr lang="en-US" dirty="0">
                <a:solidFill>
                  <a:schemeClr val="accent1"/>
                </a:solidFill>
                <a:cs typeface="Calibri"/>
              </a:rPr>
              <a:t>           </a:t>
            </a:r>
            <a:r>
              <a:rPr lang="en-US" dirty="0">
                <a:solidFill>
                  <a:schemeClr val="tx1"/>
                </a:solidFill>
                <a:cs typeface="Calibri"/>
              </a:rPr>
              <a:t>For </a:t>
            </a:r>
            <a:r>
              <a:rPr lang="en-US" dirty="0" err="1">
                <a:solidFill>
                  <a:schemeClr val="tx1"/>
                </a:solidFill>
                <a:cs typeface="Calibri"/>
              </a:rPr>
              <a:t>i</a:t>
            </a:r>
            <a:r>
              <a:rPr lang="en-US" dirty="0">
                <a:solidFill>
                  <a:schemeClr val="tx1"/>
                </a:solidFill>
                <a:cs typeface="Calibri"/>
              </a:rPr>
              <a:t> in range(m):</a:t>
            </a:r>
          </a:p>
          <a:p>
            <a:r>
              <a:rPr lang="en-US" dirty="0">
                <a:solidFill>
                  <a:schemeClr val="tx1"/>
                </a:solidFill>
                <a:cs typeface="Calibri"/>
              </a:rPr>
              <a:t>                   If pattern[</a:t>
            </a:r>
            <a:r>
              <a:rPr lang="en-US" dirty="0" err="1">
                <a:solidFill>
                  <a:schemeClr val="tx1"/>
                </a:solidFill>
                <a:cs typeface="Calibri"/>
              </a:rPr>
              <a:t>i</a:t>
            </a:r>
            <a:r>
              <a:rPr lang="en-US" dirty="0">
                <a:solidFill>
                  <a:schemeClr val="tx1"/>
                </a:solidFill>
                <a:cs typeface="Calibri"/>
              </a:rPr>
              <a:t>] != window[</a:t>
            </a:r>
            <a:r>
              <a:rPr lang="en-US" dirty="0" err="1">
                <a:solidFill>
                  <a:schemeClr val="tx1"/>
                </a:solidFill>
                <a:cs typeface="Calibri"/>
              </a:rPr>
              <a:t>i</a:t>
            </a:r>
            <a:r>
              <a:rPr lang="en-US" dirty="0">
                <a:solidFill>
                  <a:schemeClr val="tx1"/>
                </a:solidFill>
                <a:cs typeface="Calibri"/>
              </a:rPr>
              <a:t>] </a:t>
            </a:r>
          </a:p>
          <a:p>
            <a:r>
              <a:rPr lang="en-US" dirty="0">
                <a:solidFill>
                  <a:schemeClr val="tx1"/>
                </a:solidFill>
                <a:cs typeface="Calibri"/>
              </a:rPr>
              <a:t>                              Return false</a:t>
            </a:r>
          </a:p>
          <a:p>
            <a:r>
              <a:rPr lang="en-US" dirty="0">
                <a:solidFill>
                  <a:schemeClr val="tx1"/>
                </a:solidFill>
                <a:cs typeface="Calibri"/>
              </a:rPr>
              <a:t>           Return 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5A46F-A861-48E0-BADF-1FC1ED94F38D}"/>
              </a:ext>
            </a:extLst>
          </p:cNvPr>
          <p:cNvSpPr txBox="1"/>
          <p:nvPr/>
        </p:nvSpPr>
        <p:spPr>
          <a:xfrm>
            <a:off x="7296150" y="39418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O(m)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40891-F7C9-411D-9D90-97B1CB189D2C}"/>
              </a:ext>
            </a:extLst>
          </p:cNvPr>
          <p:cNvSpPr txBox="1"/>
          <p:nvPr/>
        </p:nvSpPr>
        <p:spPr>
          <a:xfrm>
            <a:off x="7252188" y="18449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O(n –m +1)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A4697-0D0B-4A45-9B5B-06610DE323FF}"/>
              </a:ext>
            </a:extLst>
          </p:cNvPr>
          <p:cNvSpPr txBox="1"/>
          <p:nvPr/>
        </p:nvSpPr>
        <p:spPr>
          <a:xfrm>
            <a:off x="7779726" y="401368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1EA6F-1791-491F-ABC3-CF18262D61FD}"/>
              </a:ext>
            </a:extLst>
          </p:cNvPr>
          <p:cNvSpPr txBox="1"/>
          <p:nvPr/>
        </p:nvSpPr>
        <p:spPr>
          <a:xfrm>
            <a:off x="7413379" y="545709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O(m)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A46E8-71FD-46F4-918B-FE5F57CDDC8E}"/>
              </a:ext>
            </a:extLst>
          </p:cNvPr>
          <p:cNvSpPr txBox="1"/>
          <p:nvPr/>
        </p:nvSpPr>
        <p:spPr>
          <a:xfrm>
            <a:off x="7633187" y="1126878"/>
            <a:ext cx="442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F2A084-C48D-49CC-9472-6BDA61289073}"/>
              </a:ext>
            </a:extLst>
          </p:cNvPr>
          <p:cNvCxnSpPr/>
          <p:nvPr/>
        </p:nvCxnSpPr>
        <p:spPr>
          <a:xfrm>
            <a:off x="8031039" y="2198808"/>
            <a:ext cx="58614" cy="17364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F870A2-6DE1-4EC2-8061-2C8F83E74AF7}"/>
              </a:ext>
            </a:extLst>
          </p:cNvPr>
          <p:cNvCxnSpPr>
            <a:cxnSpLocks/>
          </p:cNvCxnSpPr>
          <p:nvPr/>
        </p:nvCxnSpPr>
        <p:spPr>
          <a:xfrm flipH="1">
            <a:off x="7672018" y="2206135"/>
            <a:ext cx="7327" cy="325315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06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7CAD-F30B-45CE-B612-F859604C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A07A-3B5D-4450-A159-82A2ED41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831" y="1875692"/>
            <a:ext cx="9601200" cy="35814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/>
            <a:r>
              <a:rPr lang="en-US" sz="3200" dirty="0">
                <a:cs typeface="Calibri"/>
              </a:rPr>
              <a:t>Time</a:t>
            </a:r>
          </a:p>
          <a:p>
            <a:pPr lvl="1" indent="-383540"/>
            <a:r>
              <a:rPr lang="en-US" sz="3200" dirty="0">
                <a:cs typeface="Calibri"/>
              </a:rPr>
              <a:t>Worst O((n – m )*m)</a:t>
            </a:r>
          </a:p>
          <a:p>
            <a:pPr lvl="1" indent="-383540"/>
            <a:r>
              <a:rPr lang="en-US" sz="3200" dirty="0">
                <a:cs typeface="Calibri"/>
              </a:rPr>
              <a:t>Best O(n)</a:t>
            </a:r>
          </a:p>
          <a:p>
            <a:pPr lvl="1" indent="-383540"/>
            <a:endParaRPr lang="en-US" sz="3200" dirty="0">
              <a:cs typeface="Calibri"/>
            </a:endParaRPr>
          </a:p>
          <a:p>
            <a:pPr lvl="1" indent="-383540"/>
            <a:endParaRPr lang="en-US" sz="3200" dirty="0">
              <a:cs typeface="Calibri"/>
            </a:endParaRPr>
          </a:p>
          <a:p>
            <a:pPr marL="383540" indent="-383540"/>
            <a:r>
              <a:rPr lang="en-US" sz="3200" dirty="0">
                <a:cs typeface="Calibri"/>
              </a:rPr>
              <a:t>Space</a:t>
            </a:r>
          </a:p>
          <a:p>
            <a:pPr lvl="1" indent="-383540"/>
            <a:r>
              <a:rPr lang="en-US" sz="3200" dirty="0">
                <a:ea typeface="+mn-lt"/>
                <a:cs typeface="+mn-lt"/>
              </a:rPr>
              <a:t>O(1)</a:t>
            </a: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578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B8A2-7878-2242-BC9C-F9055393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571" y="2829394"/>
            <a:ext cx="9601200" cy="1485900"/>
          </a:xfrm>
        </p:spPr>
        <p:txBody>
          <a:bodyPr/>
          <a:lstStyle/>
          <a:p>
            <a:r>
              <a:rPr lang="en-US" dirty="0">
                <a:latin typeface="Oriya MN" pitchFamily="2" charset="0"/>
                <a:cs typeface="Oriya MN" pitchFamily="2" charset="0"/>
              </a:rPr>
              <a:t>Let's create our own algorithm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23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0A7D-4FEF-4D3D-816B-9283FD8F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83540" indent="-383540"/>
            <a:r>
              <a:rPr lang="en-US" sz="4800" dirty="0">
                <a:cs typeface="Calibri"/>
              </a:rPr>
              <a:t>How about using </a:t>
            </a:r>
            <a:r>
              <a:rPr lang="en-US" sz="4800" dirty="0">
                <a:solidFill>
                  <a:srgbClr val="C00000"/>
                </a:solidFill>
                <a:cs typeface="Calibri"/>
              </a:rPr>
              <a:t>dictionary</a:t>
            </a:r>
            <a:r>
              <a:rPr lang="en-US" sz="4800" dirty="0">
                <a:cs typeface="Calibri"/>
              </a:rPr>
              <a:t> instead of hash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AD933-512A-4FC6-BCC0-239D5BDF8178}"/>
              </a:ext>
            </a:extLst>
          </p:cNvPr>
          <p:cNvSpPr txBox="1"/>
          <p:nvPr/>
        </p:nvSpPr>
        <p:spPr>
          <a:xfrm>
            <a:off x="1647092" y="2848708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a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 c a  </a:t>
            </a:r>
            <a:endParaRPr lang="en-US" sz="4000"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E600D2-9804-411E-BCD4-5A467FEFB7D7}"/>
              </a:ext>
            </a:extLst>
          </p:cNvPr>
          <p:cNvSpPr/>
          <p:nvPr/>
        </p:nvSpPr>
        <p:spPr>
          <a:xfrm>
            <a:off x="1645626" y="2854567"/>
            <a:ext cx="2014901" cy="6960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59F34-63D3-46BC-B7BA-C4B3CDADCF0A}"/>
              </a:ext>
            </a:extLst>
          </p:cNvPr>
          <p:cNvSpPr txBox="1"/>
          <p:nvPr/>
        </p:nvSpPr>
        <p:spPr>
          <a:xfrm>
            <a:off x="5750168" y="2848709"/>
            <a:ext cx="24647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11111 </a:t>
            </a:r>
            <a:r>
              <a:rPr lang="en-US" sz="4000" dirty="0">
                <a:sym typeface="Wingdings" pitchFamily="2" charset="2"/>
              </a:rPr>
              <a:t></a:t>
            </a:r>
            <a:r>
              <a:rPr lang="en-US" sz="4000" dirty="0"/>
              <a:t> </a:t>
            </a:r>
            <a:endParaRPr lang="en-US" sz="40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25738-1EA1-4587-ABB2-58F2690CC556}"/>
              </a:ext>
            </a:extLst>
          </p:cNvPr>
          <p:cNvSpPr txBox="1"/>
          <p:nvPr/>
        </p:nvSpPr>
        <p:spPr>
          <a:xfrm>
            <a:off x="1603130" y="4328746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a a a b</a:t>
            </a:r>
            <a:endParaRPr lang="en-US" sz="40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1B0F5-BBAC-4C0B-8AA9-768B4EFB286F}"/>
              </a:ext>
            </a:extLst>
          </p:cNvPr>
          <p:cNvSpPr txBox="1"/>
          <p:nvPr/>
        </p:nvSpPr>
        <p:spPr>
          <a:xfrm>
            <a:off x="8292610" y="4475284"/>
            <a:ext cx="50438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a: 4, b: 1  </a:t>
            </a:r>
            <a:endParaRPr lang="en-US" sz="40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E857D-3ED8-4566-A497-C5C9BBF810E3}"/>
              </a:ext>
            </a:extLst>
          </p:cNvPr>
          <p:cNvSpPr txBox="1"/>
          <p:nvPr/>
        </p:nvSpPr>
        <p:spPr>
          <a:xfrm>
            <a:off x="8065477" y="2790092"/>
            <a:ext cx="29630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a: 5 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C30B6-C825-46A9-863E-2F171583AFA2}"/>
              </a:ext>
            </a:extLst>
          </p:cNvPr>
          <p:cNvSpPr txBox="1"/>
          <p:nvPr/>
        </p:nvSpPr>
        <p:spPr>
          <a:xfrm>
            <a:off x="5940667" y="4475283"/>
            <a:ext cx="24501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11112 </a:t>
            </a:r>
            <a:r>
              <a:rPr lang="en-US" sz="4000" dirty="0">
                <a:sym typeface="Wingdings" pitchFamily="2" charset="2"/>
              </a:rPr>
              <a:t></a:t>
            </a:r>
            <a:r>
              <a:rPr lang="en-US" sz="4000" dirty="0"/>
              <a:t> </a:t>
            </a:r>
            <a:endParaRPr lang="en-US" sz="4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79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0A7D-4FEF-4D3D-816B-9283FD8F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31714" cy="14859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Keeping a dictionary of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D373B-8479-4874-A32B-C48D766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4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about using dictionary instead of hash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AD933-512A-4FC6-BCC0-239D5BDF8178}"/>
              </a:ext>
            </a:extLst>
          </p:cNvPr>
          <p:cNvSpPr txBox="1"/>
          <p:nvPr/>
        </p:nvSpPr>
        <p:spPr>
          <a:xfrm>
            <a:off x="1654418" y="2856034"/>
            <a:ext cx="40180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a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 c a c a   </a:t>
            </a:r>
            <a:endParaRPr lang="en-US" sz="4000"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E600D2-9804-411E-BCD4-5A467FEFB7D7}"/>
              </a:ext>
            </a:extLst>
          </p:cNvPr>
          <p:cNvSpPr/>
          <p:nvPr/>
        </p:nvSpPr>
        <p:spPr>
          <a:xfrm>
            <a:off x="1660280" y="2861895"/>
            <a:ext cx="2044210" cy="6960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59F34-63D3-46BC-B7BA-C4B3CDADCF0A}"/>
              </a:ext>
            </a:extLst>
          </p:cNvPr>
          <p:cNvSpPr txBox="1"/>
          <p:nvPr/>
        </p:nvSpPr>
        <p:spPr>
          <a:xfrm>
            <a:off x="6731975" y="2328495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cs typeface="Calibri"/>
              </a:rPr>
              <a:t>Diff </a:t>
            </a:r>
            <a:r>
              <a:rPr lang="en-US" sz="4000" dirty="0" err="1">
                <a:cs typeface="Calibri"/>
              </a:rPr>
              <a:t>dict</a:t>
            </a:r>
            <a:endParaRPr lang="en-US" sz="40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25738-1EA1-4587-ABB2-58F2690CC556}"/>
              </a:ext>
            </a:extLst>
          </p:cNvPr>
          <p:cNvSpPr txBox="1"/>
          <p:nvPr/>
        </p:nvSpPr>
        <p:spPr>
          <a:xfrm>
            <a:off x="1647092" y="4094284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a a a b</a:t>
            </a:r>
            <a:endParaRPr lang="en-US" sz="40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1B0F5-BBAC-4C0B-8AA9-768B4EFB286F}"/>
              </a:ext>
            </a:extLst>
          </p:cNvPr>
          <p:cNvSpPr txBox="1"/>
          <p:nvPr/>
        </p:nvSpPr>
        <p:spPr>
          <a:xfrm>
            <a:off x="6761282" y="3903783"/>
            <a:ext cx="43258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"/>
              </a:rPr>
              <a:t>a: 1, b: -1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010A99-505C-43DA-972D-A87F78DB9204}"/>
              </a:ext>
            </a:extLst>
          </p:cNvPr>
          <p:cNvSpPr/>
          <p:nvPr/>
        </p:nvSpPr>
        <p:spPr>
          <a:xfrm>
            <a:off x="6173663" y="3118337"/>
            <a:ext cx="4608635" cy="21028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9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0A7D-4FEF-4D3D-816B-9283FD8F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66" y="399369"/>
            <a:ext cx="10747133" cy="14859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Keeping a dictionary of differences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AD933-512A-4FC6-BCC0-239D5BDF8178}"/>
              </a:ext>
            </a:extLst>
          </p:cNvPr>
          <p:cNvSpPr txBox="1"/>
          <p:nvPr/>
        </p:nvSpPr>
        <p:spPr>
          <a:xfrm>
            <a:off x="1647091" y="1581149"/>
            <a:ext cx="40180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a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 </a:t>
            </a:r>
            <a:r>
              <a:rPr lang="en-US" sz="4000" err="1"/>
              <a:t>a</a:t>
            </a:r>
            <a:r>
              <a:rPr lang="en-US" sz="4000"/>
              <a:t> c a c a   </a:t>
            </a:r>
            <a:endParaRPr lang="en-US" sz="4000"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E600D2-9804-411E-BCD4-5A467FEFB7D7}"/>
              </a:ext>
            </a:extLst>
          </p:cNvPr>
          <p:cNvSpPr/>
          <p:nvPr/>
        </p:nvSpPr>
        <p:spPr>
          <a:xfrm>
            <a:off x="1528395" y="1674932"/>
            <a:ext cx="2161440" cy="6887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59F34-63D3-46BC-B7BA-C4B3CDADCF0A}"/>
              </a:ext>
            </a:extLst>
          </p:cNvPr>
          <p:cNvSpPr txBox="1"/>
          <p:nvPr/>
        </p:nvSpPr>
        <p:spPr>
          <a:xfrm>
            <a:off x="6028590" y="1419957"/>
            <a:ext cx="33293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/>
              </a:rPr>
              <a:t>Diff dict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25738-1EA1-4587-ABB2-58F2690CC556}"/>
              </a:ext>
            </a:extLst>
          </p:cNvPr>
          <p:cNvSpPr txBox="1"/>
          <p:nvPr/>
        </p:nvSpPr>
        <p:spPr>
          <a:xfrm>
            <a:off x="2013438" y="2570284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a a a b</a:t>
            </a:r>
            <a:endParaRPr lang="en-US" sz="40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1B0F5-BBAC-4C0B-8AA9-768B4EFB286F}"/>
              </a:ext>
            </a:extLst>
          </p:cNvPr>
          <p:cNvSpPr txBox="1"/>
          <p:nvPr/>
        </p:nvSpPr>
        <p:spPr>
          <a:xfrm>
            <a:off x="6819897" y="2379782"/>
            <a:ext cx="43258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"/>
              </a:rPr>
              <a:t>a: 1 , b: -1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010A99-505C-43DA-972D-A87F78DB9204}"/>
              </a:ext>
            </a:extLst>
          </p:cNvPr>
          <p:cNvSpPr/>
          <p:nvPr/>
        </p:nvSpPr>
        <p:spPr>
          <a:xfrm>
            <a:off x="6005144" y="2114550"/>
            <a:ext cx="4608635" cy="12382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84C52-68BC-4990-838B-56244BB8E670}"/>
              </a:ext>
            </a:extLst>
          </p:cNvPr>
          <p:cNvSpPr txBox="1"/>
          <p:nvPr/>
        </p:nvSpPr>
        <p:spPr>
          <a:xfrm>
            <a:off x="8849456" y="1296846"/>
            <a:ext cx="43258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cs typeface="Calibri"/>
              </a:rPr>
              <a:t>a: -1 , c: +1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127AE97-BB17-4E3C-9E42-4270BA89735A}"/>
              </a:ext>
            </a:extLst>
          </p:cNvPr>
          <p:cNvSpPr/>
          <p:nvPr/>
        </p:nvSpPr>
        <p:spPr>
          <a:xfrm>
            <a:off x="3545703" y="1342525"/>
            <a:ext cx="483576" cy="483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56B70A-AD77-4F39-9125-88C76E02A9E8}"/>
              </a:ext>
            </a:extLst>
          </p:cNvPr>
          <p:cNvSpPr/>
          <p:nvPr/>
        </p:nvSpPr>
        <p:spPr>
          <a:xfrm rot="10800000">
            <a:off x="1596742" y="1342524"/>
            <a:ext cx="483576" cy="48357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C0FD8-DAB5-4A64-A4E3-34C5CD5712F5}"/>
              </a:ext>
            </a:extLst>
          </p:cNvPr>
          <p:cNvSpPr txBox="1"/>
          <p:nvPr/>
        </p:nvSpPr>
        <p:spPr>
          <a:xfrm>
            <a:off x="6556128" y="4167551"/>
            <a:ext cx="43258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"/>
              </a:rPr>
              <a:t>a: 0 , b: -1, c: 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ED4E0-5501-4A5D-B14E-B3BFF7C7EA96}"/>
              </a:ext>
            </a:extLst>
          </p:cNvPr>
          <p:cNvSpPr/>
          <p:nvPr/>
        </p:nvSpPr>
        <p:spPr>
          <a:xfrm>
            <a:off x="6005144" y="3843704"/>
            <a:ext cx="4608635" cy="12382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6EEA534-E072-476E-AADC-0E91955A7C21}"/>
              </a:ext>
            </a:extLst>
          </p:cNvPr>
          <p:cNvSpPr/>
          <p:nvPr/>
        </p:nvSpPr>
        <p:spPr>
          <a:xfrm>
            <a:off x="6008402" y="5470280"/>
            <a:ext cx="4608635" cy="12382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72DA76-FEF9-4003-A536-33CC27F60CE8}"/>
              </a:ext>
            </a:extLst>
          </p:cNvPr>
          <p:cNvSpPr txBox="1"/>
          <p:nvPr/>
        </p:nvSpPr>
        <p:spPr>
          <a:xfrm>
            <a:off x="7025050" y="5735512"/>
            <a:ext cx="24794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"/>
              </a:rPr>
              <a:t>b: -1, c: 1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B9131B7-3F66-4FB7-A631-71F7FE4D0E13}"/>
              </a:ext>
            </a:extLst>
          </p:cNvPr>
          <p:cNvSpPr/>
          <p:nvPr/>
        </p:nvSpPr>
        <p:spPr>
          <a:xfrm>
            <a:off x="7692741" y="3342286"/>
            <a:ext cx="483576" cy="57052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3886297-71C1-4CA9-9758-A641173B4862}"/>
              </a:ext>
            </a:extLst>
          </p:cNvPr>
          <p:cNvSpPr/>
          <p:nvPr/>
        </p:nvSpPr>
        <p:spPr>
          <a:xfrm>
            <a:off x="7692741" y="5096188"/>
            <a:ext cx="483576" cy="48357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DC7401C-D244-4D6E-A8E8-4B4E81DED0DF}"/>
              </a:ext>
            </a:extLst>
          </p:cNvPr>
          <p:cNvSpPr/>
          <p:nvPr/>
        </p:nvSpPr>
        <p:spPr>
          <a:xfrm>
            <a:off x="2077914" y="1682260"/>
            <a:ext cx="1970940" cy="6887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7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EE22-F311-4649-9A12-B5A96CCA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How can we get all occurrences of a word from a given text?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C1A4-C0FB-3345-A14C-44957313D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sz="4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CA" sz="4000" dirty="0">
                <a:latin typeface="Courier" pitchFamily="2" charset="0"/>
              </a:rPr>
              <a:t>Knuth–Morris–Pratt (KMP) algorithm</a:t>
            </a:r>
            <a:endParaRPr lang="en-US" sz="4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7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DFA3-F20B-45AA-A7AB-6AD0D017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73089"/>
            <a:ext cx="9601200" cy="14859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Dictionary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573B-FEE4-420A-8AE2-4EF841D31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45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>
                <a:cs typeface="Calibri"/>
              </a:rPr>
              <a:t>Update value </a:t>
            </a:r>
            <a:r>
              <a:rPr lang="en-US" sz="2400" dirty="0">
                <a:latin typeface="Courier" pitchFamily="2" charset="0"/>
                <a:cs typeface="Calibri"/>
              </a:rPr>
              <a:t>(+, -)</a:t>
            </a:r>
            <a:r>
              <a:rPr lang="en-US" sz="2400" dirty="0">
                <a:cs typeface="Calibri"/>
              </a:rPr>
              <a:t> and if key does not exist, add key with value 1. </a:t>
            </a:r>
            <a:r>
              <a:rPr lang="en-US" sz="2400" b="1" dirty="0">
                <a:solidFill>
                  <a:srgbClr val="0070C0"/>
                </a:solidFill>
                <a:cs typeface="Calibri"/>
              </a:rPr>
              <a:t>O(1)</a:t>
            </a:r>
          </a:p>
          <a:p>
            <a:pPr marL="383540" indent="-383540"/>
            <a:r>
              <a:rPr lang="en-US" sz="2400" dirty="0">
                <a:cs typeface="Calibri"/>
              </a:rPr>
              <a:t>When value becomes 0 </a:t>
            </a:r>
            <a:r>
              <a:rPr lang="en-US" sz="2400" dirty="0">
                <a:cs typeface="Calibri"/>
                <a:sym typeface="Wingdings" pitchFamily="2" charset="2"/>
              </a:rPr>
              <a:t></a:t>
            </a:r>
            <a:r>
              <a:rPr lang="en-US" sz="2400" dirty="0">
                <a:cs typeface="Calibri"/>
              </a:rPr>
              <a:t> remove the key </a:t>
            </a:r>
            <a:r>
              <a:rPr lang="en-US" sz="2400" b="1" dirty="0">
                <a:solidFill>
                  <a:srgbClr val="0070C0"/>
                </a:solidFill>
                <a:cs typeface="Calibri"/>
              </a:rPr>
              <a:t>O(1)</a:t>
            </a:r>
            <a:endParaRPr lang="en-US" sz="2400" b="1" dirty="0">
              <a:solidFill>
                <a:srgbClr val="0070C0"/>
              </a:solidFill>
            </a:endParaRPr>
          </a:p>
          <a:p>
            <a:pPr marL="383540" indent="-383540"/>
            <a:r>
              <a:rPr lang="en-US" sz="2400" dirty="0">
                <a:cs typeface="Calibri"/>
              </a:rPr>
              <a:t>When dictionary </a:t>
            </a:r>
            <a:r>
              <a:rPr lang="en-US" sz="2400" dirty="0" err="1">
                <a:latin typeface="Courier" pitchFamily="2" charset="0"/>
                <a:cs typeface="Calibri"/>
              </a:rPr>
              <a:t>isEmpty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cs typeface="Calibri"/>
                <a:sym typeface="Wingdings" pitchFamily="2" charset="2"/>
              </a:rPr>
              <a:t></a:t>
            </a:r>
            <a:r>
              <a:rPr lang="en-US" sz="2400" dirty="0">
                <a:cs typeface="Calibri"/>
              </a:rPr>
              <a:t> same frequency </a:t>
            </a:r>
            <a:r>
              <a:rPr lang="en-US" sz="2400" dirty="0">
                <a:cs typeface="Calibri"/>
                <a:sym typeface="Wingdings" pitchFamily="2" charset="2"/>
              </a:rPr>
              <a:t> </a:t>
            </a:r>
            <a:r>
              <a:rPr lang="en-US" sz="2400" dirty="0">
                <a:cs typeface="Calibri"/>
              </a:rPr>
              <a:t>Validate further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8786D-7E84-4B5D-88A7-5503CE4AC681}"/>
              </a:ext>
            </a:extLst>
          </p:cNvPr>
          <p:cNvSpPr txBox="1"/>
          <p:nvPr/>
        </p:nvSpPr>
        <p:spPr>
          <a:xfrm>
            <a:off x="1617783" y="4072303"/>
            <a:ext cx="40180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a a a a a b a c a   </a:t>
            </a:r>
            <a:endParaRPr lang="en-US" sz="4000" dirty="0"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55CD6D-714F-4EB1-B424-8A25F974AF48}"/>
              </a:ext>
            </a:extLst>
          </p:cNvPr>
          <p:cNvSpPr/>
          <p:nvPr/>
        </p:nvSpPr>
        <p:spPr>
          <a:xfrm>
            <a:off x="2033463" y="4180741"/>
            <a:ext cx="2013603" cy="6887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B4661-FDBC-42A0-8498-C050E6754A4B}"/>
              </a:ext>
            </a:extLst>
          </p:cNvPr>
          <p:cNvSpPr txBox="1"/>
          <p:nvPr/>
        </p:nvSpPr>
        <p:spPr>
          <a:xfrm>
            <a:off x="1984130" y="5061438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a a a b</a:t>
            </a:r>
            <a:endParaRPr lang="en-US" sz="400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8599C5-2600-4B03-85ED-AE59EC9FFF24}"/>
              </a:ext>
            </a:extLst>
          </p:cNvPr>
          <p:cNvSpPr txBox="1"/>
          <p:nvPr/>
        </p:nvSpPr>
        <p:spPr>
          <a:xfrm>
            <a:off x="6409590" y="3588726"/>
            <a:ext cx="33293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Diff dictionary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6B51861-91D8-4608-BD86-D9D7DDE99C64}"/>
              </a:ext>
            </a:extLst>
          </p:cNvPr>
          <p:cNvSpPr/>
          <p:nvPr/>
        </p:nvSpPr>
        <p:spPr>
          <a:xfrm>
            <a:off x="6400797" y="4283319"/>
            <a:ext cx="4593982" cy="7693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C615EDF-ED91-41F7-98A7-AE6635687A20}"/>
              </a:ext>
            </a:extLst>
          </p:cNvPr>
          <p:cNvSpPr/>
          <p:nvPr/>
        </p:nvSpPr>
        <p:spPr>
          <a:xfrm>
            <a:off x="7692741" y="5197787"/>
            <a:ext cx="483576" cy="48357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B0F634-3C8E-437F-9CD6-B3ADBA83E9D8}"/>
              </a:ext>
            </a:extLst>
          </p:cNvPr>
          <p:cNvSpPr txBox="1"/>
          <p:nvPr/>
        </p:nvSpPr>
        <p:spPr>
          <a:xfrm>
            <a:off x="7048102" y="5534117"/>
            <a:ext cx="33293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Validate further</a:t>
            </a:r>
          </a:p>
        </p:txBody>
      </p:sp>
    </p:spTree>
    <p:extLst>
      <p:ext uri="{BB962C8B-B14F-4D97-AF65-F5344CB8AC3E}">
        <p14:creationId xmlns:p14="http://schemas.microsoft.com/office/powerpoint/2010/main" val="3122263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C783-8EDF-481F-95D4-E077C2EF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Worst Case:  O (m)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653DA-828F-4B37-A557-A74462530B67}"/>
              </a:ext>
            </a:extLst>
          </p:cNvPr>
          <p:cNvSpPr txBox="1"/>
          <p:nvPr/>
        </p:nvSpPr>
        <p:spPr>
          <a:xfrm>
            <a:off x="3853936" y="2784126"/>
            <a:ext cx="90003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 a a a b a a a a a a a  </a:t>
            </a:r>
            <a:endParaRPr lang="en-US" sz="4000" dirty="0"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3968B9-266E-4BC4-AB23-E7D94556910C}"/>
              </a:ext>
            </a:extLst>
          </p:cNvPr>
          <p:cNvSpPr/>
          <p:nvPr/>
        </p:nvSpPr>
        <p:spPr>
          <a:xfrm>
            <a:off x="4358029" y="2958507"/>
            <a:ext cx="2029556" cy="6887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BB38E-7532-4A5E-8AB4-6A98B3A046B4}"/>
              </a:ext>
            </a:extLst>
          </p:cNvPr>
          <p:cNvSpPr txBox="1"/>
          <p:nvPr/>
        </p:nvSpPr>
        <p:spPr>
          <a:xfrm>
            <a:off x="4117706" y="3978415"/>
            <a:ext cx="33293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a a a b </a:t>
            </a:r>
            <a:endParaRPr lang="en-US" sz="4000"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01B721-EAB4-49ED-955B-3FD989B40219}"/>
              </a:ext>
            </a:extLst>
          </p:cNvPr>
          <p:cNvSpPr/>
          <p:nvPr/>
        </p:nvSpPr>
        <p:spPr>
          <a:xfrm>
            <a:off x="3999009" y="2870583"/>
            <a:ext cx="2029556" cy="6887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74702F-09D0-41A9-AC8F-37B29A2C68BA}"/>
              </a:ext>
            </a:extLst>
          </p:cNvPr>
          <p:cNvSpPr/>
          <p:nvPr/>
        </p:nvSpPr>
        <p:spPr>
          <a:xfrm>
            <a:off x="4812298" y="3002468"/>
            <a:ext cx="2029556" cy="6887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8A2708A-21E6-437F-8964-317CF1933B73}"/>
              </a:ext>
            </a:extLst>
          </p:cNvPr>
          <p:cNvSpPr/>
          <p:nvPr/>
        </p:nvSpPr>
        <p:spPr>
          <a:xfrm>
            <a:off x="5193298" y="2797314"/>
            <a:ext cx="2029556" cy="6887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3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F92F-6E09-4038-B5A5-DB901406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ED130-166A-439B-985E-F893B972B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4069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800" dirty="0">
                <a:cs typeface="Calibri"/>
              </a:rPr>
              <a:t>Initial creation of hash:     </a:t>
            </a:r>
            <a:r>
              <a:rPr lang="en-US" sz="2800" b="1" dirty="0">
                <a:solidFill>
                  <a:srgbClr val="00B050"/>
                </a:solidFill>
                <a:cs typeface="Calibri"/>
              </a:rPr>
              <a:t>O(m)</a:t>
            </a:r>
            <a:endParaRPr lang="en-US" sz="2800" b="1" dirty="0">
              <a:solidFill>
                <a:srgbClr val="00B050"/>
              </a:solidFill>
            </a:endParaRPr>
          </a:p>
          <a:p>
            <a:pPr marL="383540" indent="-383540"/>
            <a:r>
              <a:rPr lang="en-US" sz="2800" dirty="0">
                <a:cs typeface="Calibri"/>
              </a:rPr>
              <a:t>Iteration and checking:     </a:t>
            </a:r>
            <a:r>
              <a:rPr lang="en-US" sz="2800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O(n - m)</a:t>
            </a:r>
          </a:p>
          <a:p>
            <a:pPr marL="383540" indent="-383540"/>
            <a:r>
              <a:rPr lang="en-US" sz="2800" dirty="0">
                <a:cs typeface="Calibri"/>
              </a:rPr>
              <a:t>Updating keys (dictionary):  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O(1)</a:t>
            </a:r>
          </a:p>
          <a:p>
            <a:pPr marL="383540" indent="-383540"/>
            <a:r>
              <a:rPr lang="en-US" sz="2800" dirty="0">
                <a:cs typeface="Calibri"/>
              </a:rPr>
              <a:t>Checking for an actual match: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 O(m)</a:t>
            </a:r>
            <a:r>
              <a:rPr lang="en-US" sz="2800" dirty="0">
                <a:ea typeface="+mn-lt"/>
                <a:cs typeface="+mn-lt"/>
              </a:rPr>
              <a:t> </a:t>
            </a: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2800" b="1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383540" indent="-383540"/>
            <a:r>
              <a:rPr lang="en-US" sz="2800" dirty="0">
                <a:cs typeface="Calibri"/>
              </a:rPr>
              <a:t> </a:t>
            </a:r>
            <a:r>
              <a:rPr lang="en-US" sz="2800" dirty="0">
                <a:solidFill>
                  <a:srgbClr val="00B050"/>
                </a:solidFill>
                <a:cs typeface="Calibri"/>
              </a:rPr>
              <a:t>O(m)</a:t>
            </a:r>
            <a:r>
              <a:rPr lang="en-US" sz="2800" dirty="0">
                <a:cs typeface="Calibri"/>
              </a:rPr>
              <a:t> + 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O(n - m) </a:t>
            </a:r>
            <a:r>
              <a:rPr lang="en-US" sz="2800" dirty="0">
                <a:ea typeface="+mn-lt"/>
                <a:cs typeface="+mn-lt"/>
              </a:rPr>
              <a:t>* (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O(1)  or O(1) + O(m)</a:t>
            </a:r>
            <a:r>
              <a:rPr lang="en-US" sz="2800" dirty="0">
                <a:ea typeface="+mn-lt"/>
                <a:cs typeface="+mn-lt"/>
              </a:rPr>
              <a:t>   )</a:t>
            </a:r>
            <a:endParaRPr lang="en-US" sz="2800" i="1" dirty="0"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sz="2800" i="1" dirty="0">
                <a:ea typeface="+mn-lt"/>
                <a:cs typeface="Calibri"/>
              </a:rPr>
              <a:t>     -&gt;   </a:t>
            </a:r>
            <a:r>
              <a:rPr lang="en-US" sz="2800" i="1" dirty="0">
                <a:cs typeface="Calibri"/>
              </a:rPr>
              <a:t>best </a:t>
            </a:r>
            <a:r>
              <a:rPr lang="en-US" sz="2800" i="1" dirty="0">
                <a:solidFill>
                  <a:srgbClr val="FF0000"/>
                </a:solidFill>
                <a:cs typeface="Calibri"/>
              </a:rPr>
              <a:t>O(n - m) ,  worst </a:t>
            </a:r>
            <a:r>
              <a:rPr lang="en-US" sz="2800" i="1" dirty="0">
                <a:solidFill>
                  <a:srgbClr val="FF0000"/>
                </a:solidFill>
                <a:ea typeface="+mn-lt"/>
                <a:cs typeface="+mn-lt"/>
              </a:rPr>
              <a:t>O((n – m )*m)</a:t>
            </a:r>
            <a:endParaRPr lang="en-US" sz="2800" i="1" dirty="0">
              <a:solidFill>
                <a:srgbClr val="FF0000"/>
              </a:solidFill>
            </a:endParaRPr>
          </a:p>
          <a:p>
            <a:pPr lvl="1" indent="-383540"/>
            <a:endParaRPr lang="en-US" sz="2800" dirty="0">
              <a:solidFill>
                <a:srgbClr val="FF0000"/>
              </a:solidFill>
              <a:cs typeface="Calibri"/>
            </a:endParaRPr>
          </a:p>
          <a:p>
            <a:pPr marL="383540" indent="-383540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319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F92F-6E09-4038-B5A5-DB901406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062" y="590550"/>
            <a:ext cx="9601200" cy="14859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ED130-166A-439B-985E-F893B972B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738" y="1601237"/>
            <a:ext cx="2294467" cy="9556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0070C0"/>
                </a:solidFill>
                <a:latin typeface="Courier" pitchFamily="2" charset="0"/>
                <a:ea typeface="+mn-lt"/>
                <a:cs typeface="+mn-lt"/>
              </a:rPr>
              <a:t> O(1)</a:t>
            </a:r>
            <a:endParaRPr lang="en-US" sz="4400" b="1" dirty="0">
              <a:solidFill>
                <a:srgbClr val="0070C0"/>
              </a:solidFill>
              <a:latin typeface="Courier" pitchFamily="2" charset="0"/>
              <a:cs typeface="Calibri"/>
            </a:endParaRPr>
          </a:p>
          <a:p>
            <a:endParaRPr lang="en-US" sz="4400" b="1" dirty="0">
              <a:solidFill>
                <a:srgbClr val="0070C0"/>
              </a:solidFill>
              <a:latin typeface="Courier" pitchFamily="2" charset="0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5A22AD-1F25-49DE-8E64-2DE383B77607}"/>
              </a:ext>
            </a:extLst>
          </p:cNvPr>
          <p:cNvSpPr txBox="1">
            <a:spLocks/>
          </p:cNvSpPr>
          <p:nvPr/>
        </p:nvSpPr>
        <p:spPr>
          <a:xfrm>
            <a:off x="1239715" y="3001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  <a:cs typeface="Calibri Light"/>
              </a:rPr>
              <a:t>Diff</a:t>
            </a:r>
            <a:r>
              <a:rPr lang="en-US" sz="2800" b="1" dirty="0">
                <a:latin typeface="Courier" pitchFamily="2" charset="0"/>
                <a:cs typeface="Calibri Light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ourier" pitchFamily="2" charset="0"/>
                <a:cs typeface="Calibri Light"/>
              </a:rPr>
              <a:t>{</a:t>
            </a:r>
            <a:r>
              <a:rPr lang="en-US" sz="2800" dirty="0">
                <a:latin typeface="Courier" pitchFamily="2" charset="0"/>
                <a:cs typeface="Calibri Light"/>
              </a:rPr>
              <a:t> a:213, b: -112, ….............  z: 8939 </a:t>
            </a:r>
            <a:r>
              <a:rPr lang="en-US" sz="2800" dirty="0">
                <a:solidFill>
                  <a:srgbClr val="C00000"/>
                </a:solidFill>
                <a:latin typeface="Courier" pitchFamily="2" charset="0"/>
                <a:cs typeface="Calibri Light"/>
              </a:rPr>
              <a:t>}</a:t>
            </a:r>
            <a:endParaRPr lang="en-US" sz="2800" dirty="0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24E21B-274E-499B-B49B-13030167F469}"/>
              </a:ext>
            </a:extLst>
          </p:cNvPr>
          <p:cNvSpPr txBox="1">
            <a:spLocks/>
          </p:cNvSpPr>
          <p:nvPr/>
        </p:nvSpPr>
        <p:spPr>
          <a:xfrm>
            <a:off x="1239715" y="4481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  <a:cs typeface="Calibri Light"/>
              </a:rPr>
              <a:t>Diff</a:t>
            </a:r>
            <a:r>
              <a:rPr lang="en-US" sz="2800" dirty="0">
                <a:latin typeface="Courier" pitchFamily="2" charset="0"/>
                <a:cs typeface="Calibri Light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ourier" pitchFamily="2" charset="0"/>
                <a:cs typeface="Calibri Light"/>
              </a:rPr>
              <a:t>{ } </a:t>
            </a:r>
            <a:r>
              <a:rPr lang="en-US" sz="2800" dirty="0">
                <a:latin typeface="Courier" pitchFamily="2" charset="0"/>
                <a:cs typeface="Calibri Light"/>
                <a:sym typeface="Wingdings" pitchFamily="2" charset="2"/>
              </a:rPr>
              <a:t></a:t>
            </a:r>
            <a:r>
              <a:rPr lang="en-US" sz="2800" dirty="0">
                <a:latin typeface="Courier" pitchFamily="2" charset="0"/>
                <a:cs typeface="Calibri Light"/>
              </a:rPr>
              <a:t> number of character sets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2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D565-DB1C-C54B-BCE8-FC9AECB9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50C8E-3901-424A-914E-95887FC52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072" y="381403"/>
            <a:ext cx="10826202" cy="6095193"/>
          </a:xfr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556887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D6889-6F36-904A-84C8-3DF0EB6C8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814153"/>
            <a:ext cx="10117364" cy="5518562"/>
          </a:xfr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1260597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463A-30EF-BF46-9F82-364BE877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D95455-7C92-3C40-A74B-783B1273E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439374"/>
            <a:ext cx="10196240" cy="5732826"/>
          </a:xfr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142946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AF54A-F568-104D-BB47-A13F6D5B0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095935"/>
            <a:ext cx="3986011" cy="2647682"/>
          </a:xfrm>
          <a:effectLst>
            <a:softEdge rad="1016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FA30F-48BD-8D40-987B-179D679E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571" y="4073391"/>
            <a:ext cx="4572000" cy="2565400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55562F-3677-9E44-AAC9-EE5EAFE2B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634" y="190500"/>
            <a:ext cx="4138507" cy="3962400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12EFDA-646F-A140-A12A-A0C8E6B2F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528" y="3449953"/>
            <a:ext cx="3781117" cy="3643622"/>
          </a:xfrm>
          <a:prstGeom prst="rect">
            <a:avLst/>
          </a:prstGeom>
          <a:effectLst>
            <a:softEdge rad="5461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7A728-9619-F54D-A282-C88CF3BD2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952" y="1900745"/>
            <a:ext cx="2968342" cy="2226257"/>
          </a:xfrm>
          <a:prstGeom prst="rect">
            <a:avLst/>
          </a:prstGeom>
          <a:effectLst>
            <a:softEdge rad="596900"/>
          </a:effectLst>
        </p:spPr>
      </p:pic>
    </p:spTree>
    <p:extLst>
      <p:ext uri="{BB962C8B-B14F-4D97-AF65-F5344CB8AC3E}">
        <p14:creationId xmlns:p14="http://schemas.microsoft.com/office/powerpoint/2010/main" val="211443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7220F1-EB67-C14B-BD54-F62E9D69D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241" y="3685835"/>
            <a:ext cx="3692015" cy="3307671"/>
          </a:xfrm>
          <a:effectLst>
            <a:softEdge rad="393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1DC6D-0301-E647-9507-E2E14999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359" y="235974"/>
            <a:ext cx="7801897" cy="4557252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C7AFA7-A616-4D42-9A10-A7CCC51C4F45}"/>
              </a:ext>
            </a:extLst>
          </p:cNvPr>
          <p:cNvSpPr txBox="1"/>
          <p:nvPr/>
        </p:nvSpPr>
        <p:spPr>
          <a:xfrm>
            <a:off x="958643" y="1244084"/>
            <a:ext cx="2595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/>
              <a:t>N</a:t>
            </a:r>
            <a:r>
              <a:rPr lang="en-US" sz="5400" b="1"/>
              <a:t> </a:t>
            </a:r>
            <a:r>
              <a:rPr lang="en-US" sz="5400"/>
              <a:t>items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86A28-0B67-C442-B608-F1294D884ACD}"/>
              </a:ext>
            </a:extLst>
          </p:cNvPr>
          <p:cNvSpPr txBox="1"/>
          <p:nvPr/>
        </p:nvSpPr>
        <p:spPr>
          <a:xfrm>
            <a:off x="3554359" y="5339671"/>
            <a:ext cx="3692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/>
              <a:t>M</a:t>
            </a:r>
            <a:r>
              <a:rPr lang="en-US" sz="5400" b="1"/>
              <a:t> </a:t>
            </a:r>
            <a:r>
              <a:rPr lang="en-US" sz="5400"/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12592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A2EE-336F-AB49-8001-8A1FDFC0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36783"/>
            <a:ext cx="9601200" cy="14859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Straightforward 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C00C5-1E42-544C-AFC6-4D0DCCECE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1695101"/>
            <a:ext cx="9601200" cy="4758383"/>
          </a:xfrm>
          <a:effectLst>
            <a:softEdge rad="889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9542D-3DC7-1840-93FC-5CD72275B586}"/>
              </a:ext>
            </a:extLst>
          </p:cNvPr>
          <p:cNvSpPr txBox="1"/>
          <p:nvPr/>
        </p:nvSpPr>
        <p:spPr>
          <a:xfrm>
            <a:off x="1946785" y="1147465"/>
            <a:ext cx="887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Scan each </a:t>
            </a:r>
            <a:r>
              <a:rPr lang="en-US" sz="2400" b="1" dirty="0"/>
              <a:t>item in </a:t>
            </a:r>
            <a:r>
              <a:rPr lang="en-US" sz="2400" b="1" i="1" dirty="0"/>
              <a:t>N</a:t>
            </a:r>
            <a:r>
              <a:rPr lang="en-US" sz="2400" b="1" dirty="0"/>
              <a:t> </a:t>
            </a:r>
            <a:r>
              <a:rPr lang="en-US" sz="2400" dirty="0"/>
              <a:t>and keep some of them as </a:t>
            </a:r>
            <a:r>
              <a:rPr lang="en-US" sz="2400" b="1" dirty="0"/>
              <a:t>elements of </a:t>
            </a:r>
            <a:r>
              <a:rPr lang="en-US" sz="2400" b="1" i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2251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6675-6F09-F94E-A09D-B86E8D10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228" y="816429"/>
            <a:ext cx="1494971" cy="939801"/>
          </a:xfrm>
        </p:spPr>
        <p:txBody>
          <a:bodyPr>
            <a:normAutofit/>
          </a:bodyPr>
          <a:lstStyle/>
          <a:p>
            <a:r>
              <a:rPr lang="en-US" b="1" dirty="0"/>
              <a:t>TEXT</a:t>
            </a:r>
            <a:endParaRPr lang="en-US" sz="4900" dirty="0">
              <a:latin typeface="Courie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48B27A-6DBB-E548-B5D8-730C766E03A0}"/>
              </a:ext>
            </a:extLst>
          </p:cNvPr>
          <p:cNvSpPr txBox="1">
            <a:spLocks/>
          </p:cNvSpPr>
          <p:nvPr/>
        </p:nvSpPr>
        <p:spPr>
          <a:xfrm>
            <a:off x="5094513" y="3689157"/>
            <a:ext cx="2438399" cy="12482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PATTERN</a:t>
            </a:r>
            <a:endParaRPr lang="en-US" sz="5000">
              <a:latin typeface="Courier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9C8837-C3F4-8F43-8BF7-79AA37551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788410"/>
              </p:ext>
            </p:extLst>
          </p:nvPr>
        </p:nvGraphicFramePr>
        <p:xfrm>
          <a:off x="3899124" y="4688783"/>
          <a:ext cx="4829175" cy="497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500">
                  <a:extLst>
                    <a:ext uri="{9D8B030D-6E8A-4147-A177-3AD203B41FA5}">
                      <a16:colId xmlns:a16="http://schemas.microsoft.com/office/drawing/2014/main" val="147405447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0675366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38359182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90377856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34361783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37339414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306148201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414413458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58517975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100179161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727216146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r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k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y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k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 dirty="0">
                          <a:effectLst/>
                          <a:latin typeface="Courier" pitchFamily="2" charset="0"/>
                        </a:rPr>
                        <a:t>r</a:t>
                      </a:r>
                      <a:endParaRPr lang="en-CA" sz="32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k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 dirty="0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98434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DCBC12-D3DD-334E-A818-F45952ADC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95941"/>
              </p:ext>
            </p:extLst>
          </p:nvPr>
        </p:nvGraphicFramePr>
        <p:xfrm>
          <a:off x="1513113" y="1797664"/>
          <a:ext cx="9601200" cy="4962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7965691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1633424767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397005324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300190026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12240879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1236118337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409461159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31934037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87835934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76388212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41707457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48837266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348644914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1750318336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397289107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40280508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403321533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3082156576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3285050679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768339826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10653478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306994503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3772427429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139918072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k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r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k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k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k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 dirty="0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r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k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r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k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y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k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r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>
                          <a:effectLst/>
                          <a:latin typeface="Courier" pitchFamily="2" charset="0"/>
                        </a:rPr>
                        <a:t>k</a:t>
                      </a:r>
                      <a:endParaRPr lang="en-CA" sz="32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3200" u="none" strike="noStrike" dirty="0">
                          <a:effectLst/>
                          <a:latin typeface="Courier" pitchFamily="2" charset="0"/>
                        </a:rPr>
                        <a:t>o</a:t>
                      </a:r>
                      <a:endParaRPr lang="en-CA" sz="32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8573" marR="8573" marT="8573" marB="0" anchor="b"/>
                </a:tc>
                <a:extLst>
                  <a:ext uri="{0D108BD9-81ED-4DB2-BD59-A6C34878D82A}">
                    <a16:rowId xmlns:a16="http://schemas.microsoft.com/office/drawing/2014/main" val="1535991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47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D470-88B8-9A4B-A58F-C1323788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26" y="321221"/>
            <a:ext cx="4045974" cy="93114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Oriya MN" pitchFamily="2" charset="0"/>
                <a:cs typeface="Oriya MN" pitchFamily="2" charset="0"/>
              </a:rPr>
              <a:t>Then when a new item is fed into </a:t>
            </a:r>
            <a:r>
              <a:rPr lang="en-US" sz="3200" b="1" i="1" dirty="0">
                <a:latin typeface="Oriya MN" pitchFamily="2" charset="0"/>
                <a:cs typeface="Oriya MN" pitchFamily="2" charset="0"/>
              </a:rPr>
              <a:t>N</a:t>
            </a:r>
            <a:r>
              <a:rPr lang="en-US" sz="3200" dirty="0">
                <a:latin typeface="Oriya MN" pitchFamily="2" charset="0"/>
                <a:cs typeface="Oriya MN" pitchFamily="2" charset="0"/>
              </a:rPr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33077-67BB-BE42-9950-28029F849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799" y="2341661"/>
            <a:ext cx="4045974" cy="3302836"/>
          </a:xfrm>
          <a:effectLst>
            <a:softEdge rad="1397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F66BE-211F-894F-BB66-872B5921413E}"/>
              </a:ext>
            </a:extLst>
          </p:cNvPr>
          <p:cNvSpPr txBox="1"/>
          <p:nvPr/>
        </p:nvSpPr>
        <p:spPr>
          <a:xfrm>
            <a:off x="5112773" y="5798115"/>
            <a:ext cx="363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Finally, insert the new item into </a:t>
            </a:r>
            <a:r>
              <a:rPr lang="en-US" b="1" i="1"/>
              <a:t>M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BD5AD9-63A9-324A-B3D6-AD9D2964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53" y="690553"/>
            <a:ext cx="6248402" cy="3302837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09733D-4F04-7D4E-BEFB-AFCD4075287C}"/>
              </a:ext>
            </a:extLst>
          </p:cNvPr>
          <p:cNvSpPr txBox="1"/>
          <p:nvPr/>
        </p:nvSpPr>
        <p:spPr>
          <a:xfrm>
            <a:off x="5522653" y="327649"/>
            <a:ext cx="511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Remove an element from </a:t>
            </a:r>
            <a:r>
              <a:rPr lang="en-US" b="1" i="1"/>
              <a:t>M </a:t>
            </a:r>
            <a:r>
              <a:rPr lang="en-US"/>
              <a:t>if the condition is met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942468-B2A0-F440-B025-1476C6F50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055" y="3827116"/>
            <a:ext cx="3175000" cy="2828413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2134FC-588D-AC42-A7F2-6102D1CA60DE}"/>
              </a:ext>
            </a:extLst>
          </p:cNvPr>
          <p:cNvSpPr txBox="1"/>
          <p:nvPr/>
        </p:nvSpPr>
        <p:spPr>
          <a:xfrm>
            <a:off x="1219199" y="1958766"/>
            <a:ext cx="314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Scan each element of </a:t>
            </a:r>
            <a:r>
              <a:rPr lang="en-US" b="1" i="1"/>
              <a:t>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0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CC70-9669-DC49-9739-4A6BC880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19343"/>
            <a:ext cx="5249333" cy="809407"/>
          </a:xfrm>
        </p:spPr>
        <p:txBody>
          <a:bodyPr>
            <a:noAutofit/>
          </a:bodyPr>
          <a:lstStyle/>
          <a:p>
            <a:r>
              <a:rPr lang="en-US" sz="4800" dirty="0">
                <a:latin typeface="Oriya MN" pitchFamily="2" charset="0"/>
                <a:cs typeface="Oriya MN" pitchFamily="2" charset="0"/>
              </a:rPr>
              <a:t>Time Complexity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04B7F-EE27-DC46-9D08-21CFD4AB5AB3}"/>
              </a:ext>
            </a:extLst>
          </p:cNvPr>
          <p:cNvSpPr txBox="1"/>
          <p:nvPr/>
        </p:nvSpPr>
        <p:spPr>
          <a:xfrm>
            <a:off x="7738533" y="505420"/>
            <a:ext cx="3758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Courier" pitchFamily="2" charset="0"/>
              </a:rPr>
              <a:t>O(M*N)</a:t>
            </a:r>
            <a:endParaRPr lang="en-US" sz="5400" b="1" baseline="30000" dirty="0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A5127-1B3E-8349-8B29-BFC3E50AAB84}"/>
              </a:ext>
            </a:extLst>
          </p:cNvPr>
          <p:cNvSpPr txBox="1"/>
          <p:nvPr/>
        </p:nvSpPr>
        <p:spPr>
          <a:xfrm>
            <a:off x="1524000" y="2066706"/>
            <a:ext cx="53864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for item in N {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	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61668-D14B-7A4E-96DB-A8CA337D0F22}"/>
              </a:ext>
            </a:extLst>
          </p:cNvPr>
          <p:cNvSpPr txBox="1"/>
          <p:nvPr/>
        </p:nvSpPr>
        <p:spPr>
          <a:xfrm>
            <a:off x="1371599" y="3051591"/>
            <a:ext cx="9766093" cy="102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Validate whether the new </a:t>
            </a:r>
            <a:r>
              <a:rPr lang="en-US" sz="2000" b="1" dirty="0"/>
              <a:t>item from N is </a:t>
            </a:r>
            <a:r>
              <a:rPr lang="en-US" sz="2000" dirty="0"/>
              <a:t>a valid</a:t>
            </a:r>
            <a:r>
              <a:rPr lang="en-US" sz="2000" b="1" dirty="0"/>
              <a:t> </a:t>
            </a:r>
            <a:r>
              <a:rPr lang="en-US" sz="2000" b="1" i="1" dirty="0"/>
              <a:t>M element </a:t>
            </a:r>
            <a:r>
              <a:rPr lang="en-US" sz="2000" dirty="0"/>
              <a:t>or not by scanning </a:t>
            </a:r>
            <a:r>
              <a:rPr lang="en-US" sz="2000" b="1" i="1" dirty="0"/>
              <a:t>M 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O(M)</a:t>
            </a:r>
            <a:br>
              <a:rPr lang="en-US" sz="2000" b="1" dirty="0"/>
            </a:br>
            <a:endParaRPr lang="en-US" sz="2000" b="1" dirty="0"/>
          </a:p>
          <a:p>
            <a:pPr>
              <a:lnSpc>
                <a:spcPct val="104000"/>
              </a:lnSpc>
            </a:pPr>
            <a:endParaRPr lang="en-US" sz="2000" b="1" dirty="0">
              <a:solidFill>
                <a:srgbClr val="0070C0"/>
              </a:solidFill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6441B-9367-8840-9701-9EE46CF95926}"/>
              </a:ext>
            </a:extLst>
          </p:cNvPr>
          <p:cNvSpPr txBox="1"/>
          <p:nvPr/>
        </p:nvSpPr>
        <p:spPr>
          <a:xfrm>
            <a:off x="1524000" y="1697374"/>
            <a:ext cx="436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Scanning </a:t>
            </a:r>
            <a:r>
              <a:rPr lang="en-US" sz="2000" b="1" dirty="0"/>
              <a:t>each</a:t>
            </a:r>
            <a:r>
              <a:rPr lang="en-US" sz="2000" dirty="0"/>
              <a:t> item in </a:t>
            </a:r>
            <a:r>
              <a:rPr lang="en-US" sz="2000" b="1" i="1" dirty="0"/>
              <a:t>N</a:t>
            </a:r>
            <a:r>
              <a:rPr lang="en-US" sz="2000" dirty="0"/>
              <a:t>  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O(N)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804EA-1A5E-0C44-B7C7-8F7856CD7560}"/>
              </a:ext>
            </a:extLst>
          </p:cNvPr>
          <p:cNvSpPr txBox="1"/>
          <p:nvPr/>
        </p:nvSpPr>
        <p:spPr>
          <a:xfrm>
            <a:off x="1371599" y="3689547"/>
            <a:ext cx="9766093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4000"/>
              </a:lnSpc>
            </a:pPr>
            <a:r>
              <a:rPr lang="en-US" dirty="0"/>
              <a:t>	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for element in M {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	  </a:t>
            </a:r>
            <a:r>
              <a:rPr lang="en-US" sz="2000" dirty="0"/>
              <a:t>perform delete, shift the remaining items (</a:t>
            </a:r>
            <a:r>
              <a:rPr lang="en-US" sz="2000" dirty="0">
                <a:latin typeface="Courier" pitchFamily="2" charset="0"/>
              </a:rPr>
              <a:t>index + 1</a:t>
            </a:r>
            <a:r>
              <a:rPr lang="en-US" sz="2000" dirty="0"/>
              <a:t>,) and then insert the item</a:t>
            </a:r>
            <a:endParaRPr lang="en-US" sz="2000" b="1" dirty="0">
              <a:solidFill>
                <a:srgbClr val="0070C0"/>
              </a:solidFill>
              <a:latin typeface="Courier" pitchFamily="2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	  if </a:t>
            </a:r>
            <a:r>
              <a:rPr lang="en-US" sz="2000" b="1" dirty="0" err="1">
                <a:solidFill>
                  <a:srgbClr val="0070C0"/>
                </a:solidFill>
                <a:latin typeface="Courier" pitchFamily="2" charset="0"/>
              </a:rPr>
              <a:t>itemIsAcceptable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 {</a:t>
            </a:r>
            <a:br>
              <a:rPr lang="en-US" sz="2000" b="1" dirty="0">
                <a:solidFill>
                  <a:srgbClr val="0070C0"/>
                </a:solidFill>
                <a:latin typeface="Courier" pitchFamily="2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	      delete()</a:t>
            </a:r>
            <a:br>
              <a:rPr lang="en-US" sz="2000" b="1" dirty="0">
                <a:solidFill>
                  <a:srgbClr val="0070C0"/>
                </a:solidFill>
                <a:latin typeface="Courier" pitchFamily="2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	      shift()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			insert()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	  }</a:t>
            </a:r>
            <a:br>
              <a:rPr lang="en-US" sz="2000" b="1" dirty="0">
                <a:solidFill>
                  <a:srgbClr val="0070C0"/>
                </a:solidFill>
                <a:latin typeface="Courier" pitchFamily="2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17563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09CBB-47BF-7F4C-8A23-FE1A5D626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058" y="1746865"/>
            <a:ext cx="4764548" cy="4764548"/>
          </a:xfrm>
          <a:effectLst>
            <a:softEdge rad="1651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6A527-1D4F-284E-82D2-6D1772392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923" y="184355"/>
            <a:ext cx="6710515" cy="6489290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17922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CA48CB3-51C4-D14F-A183-5F762F051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057" y="2103855"/>
            <a:ext cx="4518746" cy="3688772"/>
          </a:xfrm>
          <a:effectLst>
            <a:softEdge rad="139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DBCF3-3BB7-1E4E-9DD3-09B2F1C24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77698"/>
            <a:ext cx="5544457" cy="5785019"/>
          </a:xfrm>
          <a:prstGeom prst="rect">
            <a:avLst/>
          </a:prstGeom>
          <a:effectLst>
            <a:softEdge rad="279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ED0DB0-56DD-4945-A3D0-A5E6AE833875}"/>
              </a:ext>
            </a:extLst>
          </p:cNvPr>
          <p:cNvSpPr txBox="1"/>
          <p:nvPr/>
        </p:nvSpPr>
        <p:spPr>
          <a:xfrm>
            <a:off x="6266245" y="416033"/>
            <a:ext cx="537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Keep the </a:t>
            </a:r>
            <a:r>
              <a:rPr lang="en-US" sz="2400" b="1" dirty="0"/>
              <a:t>M-</a:t>
            </a:r>
            <a:r>
              <a:rPr lang="en-US" sz="2400" b="1" dirty="0" err="1"/>
              <a:t>est</a:t>
            </a:r>
            <a:r>
              <a:rPr lang="en-US" sz="2400" dirty="0"/>
              <a:t> element at the 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58F3C-903D-C94F-B913-C01C55D18D37}"/>
              </a:ext>
            </a:extLst>
          </p:cNvPr>
          <p:cNvSpPr txBox="1"/>
          <p:nvPr/>
        </p:nvSpPr>
        <p:spPr>
          <a:xfrm>
            <a:off x="846667" y="1697374"/>
            <a:ext cx="503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scanning each </a:t>
            </a:r>
            <a:r>
              <a:rPr lang="en-US" sz="2400" b="1" dirty="0"/>
              <a:t>M</a:t>
            </a:r>
            <a:r>
              <a:rPr lang="en-US" sz="2400" dirty="0"/>
              <a:t> element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081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BD218D-8B42-4D5E-A48C-6AEF56C37E64}"/>
              </a:ext>
            </a:extLst>
          </p:cNvPr>
          <p:cNvSpPr txBox="1"/>
          <p:nvPr/>
        </p:nvSpPr>
        <p:spPr>
          <a:xfrm>
            <a:off x="1474604" y="753798"/>
            <a:ext cx="4621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メイリオ"/>
              </a:rPr>
              <a:t>Line</a:t>
            </a:r>
            <a:r>
              <a:rPr lang="en-US" altLang="ja-JP" sz="2400" dirty="0">
                <a:ea typeface="メイリオ"/>
              </a:rPr>
              <a:t>a</a:t>
            </a:r>
            <a:r>
              <a:rPr lang="ja-JP" altLang="en-US" sz="2400">
                <a:ea typeface="メイリオ"/>
              </a:rPr>
              <a:t>r scan with using </a:t>
            </a:r>
            <a:r>
              <a:rPr lang="en-US" altLang="ja-JP" sz="2400" dirty="0">
                <a:ea typeface="メイリオ"/>
              </a:rPr>
              <a:t>an </a:t>
            </a:r>
            <a:r>
              <a:rPr lang="ja-JP" altLang="en-US" sz="2400">
                <a:ea typeface="メイリオ"/>
              </a:rPr>
              <a:t>array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C1C3178-374E-48AF-94C8-007E1EE87EB4}"/>
              </a:ext>
            </a:extLst>
          </p:cNvPr>
          <p:cNvSpPr/>
          <p:nvPr/>
        </p:nvSpPr>
        <p:spPr>
          <a:xfrm flipH="1">
            <a:off x="2081419" y="2025097"/>
            <a:ext cx="2319129" cy="9144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i="1">
              <a:ea typeface="メイリオ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186C01-8BC9-4835-988F-85C2580FAFBC}"/>
              </a:ext>
            </a:extLst>
          </p:cNvPr>
          <p:cNvSpPr/>
          <p:nvPr/>
        </p:nvSpPr>
        <p:spPr>
          <a:xfrm>
            <a:off x="2071894" y="2804075"/>
            <a:ext cx="245166" cy="1722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A645ED60-DBA5-457D-AA17-3D96FED3422C}"/>
              </a:ext>
            </a:extLst>
          </p:cNvPr>
          <p:cNvSpPr/>
          <p:nvPr/>
        </p:nvSpPr>
        <p:spPr>
          <a:xfrm>
            <a:off x="2081304" y="3245903"/>
            <a:ext cx="2464903" cy="364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E0D68C1-5781-4F91-A3F5-1FE55845CDE9}"/>
              </a:ext>
            </a:extLst>
          </p:cNvPr>
          <p:cNvSpPr txBox="1"/>
          <p:nvPr/>
        </p:nvSpPr>
        <p:spPr>
          <a:xfrm>
            <a:off x="1772177" y="3756991"/>
            <a:ext cx="32238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メイリオ"/>
              </a:rPr>
              <a:t>Search </a:t>
            </a:r>
            <a:r>
              <a:rPr lang="en-US" altLang="ja-JP">
                <a:ea typeface="メイリオ"/>
              </a:rPr>
              <a:t>then</a:t>
            </a:r>
            <a:br>
              <a:rPr lang="ja-JP" altLang="en-US">
                <a:ea typeface="メイリオ"/>
              </a:rPr>
            </a:br>
            <a:r>
              <a:rPr lang="ja-JP" altLang="en-US">
                <a:ea typeface="メイリオ"/>
              </a:rPr>
              <a:t>delete, shift, insert</a:t>
            </a:r>
          </a:p>
          <a:p>
            <a:br>
              <a:rPr lang="ja-JP" altLang="en-US">
                <a:ea typeface="メイリオ"/>
              </a:rPr>
            </a:br>
            <a:r>
              <a:rPr lang="ja-JP" b="1">
                <a:ea typeface="+mn-lt"/>
                <a:cs typeface="+mn-lt"/>
              </a:rPr>
              <a:t>O(M)</a:t>
            </a:r>
            <a:endParaRPr lang="ja-JP" altLang="en-US" b="1">
              <a:ea typeface="メイリオ"/>
            </a:endParaRPr>
          </a:p>
        </p:txBody>
      </p:sp>
      <p:sp>
        <p:nvSpPr>
          <p:cNvPr id="13" name="二等辺三角形 12">
            <a:extLst>
              <a:ext uri="{FF2B5EF4-FFF2-40B4-BE49-F238E27FC236}">
                <a16:creationId xmlns:a16="http://schemas.microsoft.com/office/drawing/2014/main" id="{7E03127F-C974-4E2C-8164-110599614D79}"/>
              </a:ext>
            </a:extLst>
          </p:cNvPr>
          <p:cNvSpPr/>
          <p:nvPr/>
        </p:nvSpPr>
        <p:spPr>
          <a:xfrm>
            <a:off x="8298908" y="1716156"/>
            <a:ext cx="1762538" cy="13384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850EDE4-7480-4765-906B-62346B0FBD03}"/>
              </a:ext>
            </a:extLst>
          </p:cNvPr>
          <p:cNvSpPr txBox="1"/>
          <p:nvPr/>
        </p:nvSpPr>
        <p:spPr>
          <a:xfrm>
            <a:off x="7997686" y="735496"/>
            <a:ext cx="28002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400" dirty="0">
                <a:ea typeface="メイリオ"/>
              </a:rPr>
              <a:t>      U</a:t>
            </a:r>
            <a:r>
              <a:rPr lang="ja-JP" altLang="en-US" sz="2400">
                <a:ea typeface="メイリオ"/>
              </a:rPr>
              <a:t>sing </a:t>
            </a:r>
            <a:r>
              <a:rPr lang="en-US" altLang="ja-JP" sz="2400" dirty="0">
                <a:ea typeface="メイリオ"/>
              </a:rPr>
              <a:t>h</a:t>
            </a:r>
            <a:r>
              <a:rPr lang="ja-JP" altLang="en-US" sz="2400">
                <a:ea typeface="メイリオ"/>
              </a:rPr>
              <a:t>eap</a:t>
            </a:r>
            <a:endParaRPr lang="ja-JP" sz="24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7861224-A54A-4946-AD97-86D422E0D655}"/>
              </a:ext>
            </a:extLst>
          </p:cNvPr>
          <p:cNvSpPr txBox="1"/>
          <p:nvPr/>
        </p:nvSpPr>
        <p:spPr>
          <a:xfrm>
            <a:off x="8298908" y="3611216"/>
            <a:ext cx="250161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メイリオ"/>
              </a:rPr>
              <a:t>Search </a:t>
            </a:r>
            <a:r>
              <a:rPr lang="ja-JP">
                <a:ea typeface="+mn-lt"/>
                <a:cs typeface="+mn-lt"/>
              </a:rPr>
              <a:t>O(</a:t>
            </a:r>
            <a:r>
              <a:rPr lang="en-US" altLang="ja-JP">
                <a:ea typeface="+mn-lt"/>
                <a:cs typeface="+mn-lt"/>
              </a:rPr>
              <a:t>1</a:t>
            </a:r>
            <a:r>
              <a:rPr lang="ja-JP">
                <a:ea typeface="+mn-lt"/>
                <a:cs typeface="+mn-lt"/>
              </a:rPr>
              <a:t>)</a:t>
            </a:r>
          </a:p>
          <a:p>
            <a:r>
              <a:rPr lang="en-US" altLang="ja-JP">
                <a:ea typeface="+mn-lt"/>
                <a:cs typeface="+mn-lt"/>
              </a:rPr>
              <a:t>delete(</a:t>
            </a:r>
            <a:r>
              <a:rPr lang="en-US">
                <a:ea typeface="+mn-lt"/>
                <a:cs typeface="+mn-lt"/>
              </a:rPr>
              <a:t>swap</a:t>
            </a:r>
            <a:r>
              <a:rPr lang="en-US" altLang="ja-JP">
                <a:ea typeface="+mn-lt"/>
                <a:cs typeface="+mn-lt"/>
              </a:rPr>
              <a:t>)</a:t>
            </a:r>
            <a:r>
              <a:rPr lang="ja-JP" altLang="en-US">
                <a:ea typeface="+mn-lt"/>
                <a:cs typeface="+mn-lt"/>
              </a:rPr>
              <a:t> </a:t>
            </a:r>
            <a:br>
              <a:rPr lang="ja-JP" altLang="en-US">
                <a:ea typeface="+mn-lt"/>
                <a:cs typeface="+mn-lt"/>
              </a:rPr>
            </a:br>
            <a:r>
              <a:rPr lang="en-US" altLang="ja-JP">
                <a:ea typeface="+mn-lt"/>
                <a:cs typeface="+mn-lt"/>
              </a:rPr>
              <a:t>insert(</a:t>
            </a:r>
            <a:r>
              <a:rPr lang="en-US">
                <a:ea typeface="+mn-lt"/>
                <a:cs typeface="+mn-lt"/>
              </a:rPr>
              <a:t>swap)</a:t>
            </a:r>
            <a:endParaRPr lang="ja-JP">
              <a:ea typeface="メイリオ"/>
              <a:cs typeface="+mn-lt"/>
            </a:endParaRPr>
          </a:p>
          <a:p>
            <a:br>
              <a:rPr lang="ja-JP" altLang="en-US">
                <a:ea typeface="+mn-lt"/>
                <a:cs typeface="+mn-lt"/>
              </a:rPr>
            </a:br>
            <a:r>
              <a:rPr lang="en-US" altLang="ja-JP" b="1">
                <a:ea typeface="+mn-lt"/>
                <a:cs typeface="+mn-lt"/>
              </a:rPr>
              <a:t>O(lg M)</a:t>
            </a:r>
            <a:endParaRPr lang="ja-JP" b="1">
              <a:ea typeface="メイリオ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F5B84B3-5AE8-406B-98DA-C1B88E9887AC}"/>
              </a:ext>
            </a:extLst>
          </p:cNvPr>
          <p:cNvSpPr/>
          <p:nvPr/>
        </p:nvSpPr>
        <p:spPr>
          <a:xfrm>
            <a:off x="9055789" y="1631257"/>
            <a:ext cx="245166" cy="1722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86998DB-FE4F-4DB7-B7F2-4DD2D950DCD1}"/>
              </a:ext>
            </a:extLst>
          </p:cNvPr>
          <p:cNvSpPr/>
          <p:nvPr/>
        </p:nvSpPr>
        <p:spPr>
          <a:xfrm>
            <a:off x="3781237" y="2245006"/>
            <a:ext cx="152401" cy="69574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E7B7AEE-C779-4050-A485-99C3A5DA4DC6}"/>
              </a:ext>
            </a:extLst>
          </p:cNvPr>
          <p:cNvSpPr/>
          <p:nvPr/>
        </p:nvSpPr>
        <p:spPr>
          <a:xfrm>
            <a:off x="9689291" y="2759363"/>
            <a:ext cx="284922" cy="29817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F12DDC9C-726A-44D7-AC14-11EE56599C0E}"/>
              </a:ext>
            </a:extLst>
          </p:cNvPr>
          <p:cNvSpPr/>
          <p:nvPr/>
        </p:nvSpPr>
        <p:spPr>
          <a:xfrm rot="-5400000">
            <a:off x="10102181" y="2361319"/>
            <a:ext cx="1013790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3EB90B7-40CD-45E9-8C91-7BAB725913CE}"/>
              </a:ext>
            </a:extLst>
          </p:cNvPr>
          <p:cNvSpPr/>
          <p:nvPr/>
        </p:nvSpPr>
        <p:spPr>
          <a:xfrm>
            <a:off x="4338013" y="5832195"/>
            <a:ext cx="271672" cy="3379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rgbClr val="0070C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A6E499A-FFFC-4263-8450-802D0F8D02DB}"/>
              </a:ext>
            </a:extLst>
          </p:cNvPr>
          <p:cNvSpPr/>
          <p:nvPr/>
        </p:nvSpPr>
        <p:spPr>
          <a:xfrm>
            <a:off x="4338012" y="6296020"/>
            <a:ext cx="271672" cy="3379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45F8488-4472-4CB5-AC3D-BAE67CEE28BC}"/>
              </a:ext>
            </a:extLst>
          </p:cNvPr>
          <p:cNvSpPr txBox="1"/>
          <p:nvPr/>
        </p:nvSpPr>
        <p:spPr>
          <a:xfrm>
            <a:off x="4750903" y="58773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メイリオ"/>
              </a:rPr>
              <a:t>Delete item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0F3C533-FF28-4085-966C-28B019E86E68}"/>
              </a:ext>
            </a:extLst>
          </p:cNvPr>
          <p:cNvSpPr txBox="1"/>
          <p:nvPr/>
        </p:nvSpPr>
        <p:spPr>
          <a:xfrm>
            <a:off x="4750902" y="62947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メイリオ"/>
              </a:rPr>
              <a:t>insert item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D6EF9BA-B181-474A-8BC1-F075A86B7343}"/>
              </a:ext>
            </a:extLst>
          </p:cNvPr>
          <p:cNvSpPr txBox="1"/>
          <p:nvPr/>
        </p:nvSpPr>
        <p:spPr>
          <a:xfrm>
            <a:off x="6924257" y="6168885"/>
            <a:ext cx="45322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dirty="0">
                <a:ea typeface="メイリオ"/>
              </a:rPr>
              <a:t>Say we want to keep largest M elements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DFE08B4-F197-4518-B967-5BAF9A6881C0}"/>
              </a:ext>
            </a:extLst>
          </p:cNvPr>
          <p:cNvCxnSpPr/>
          <p:nvPr/>
        </p:nvCxnSpPr>
        <p:spPr>
          <a:xfrm>
            <a:off x="642731" y="5555973"/>
            <a:ext cx="11562521" cy="795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8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DAD4D-B924-B746-8DFB-00F97F87A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357" y="589722"/>
            <a:ext cx="9601200" cy="49757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500" dirty="0">
                <a:latin typeface="Oriya MN" pitchFamily="2" charset="0"/>
                <a:cs typeface="Oriya MN" pitchFamily="2" charset="0"/>
              </a:rPr>
              <a:t>Key Concept to Solving the Problem</a:t>
            </a:r>
          </a:p>
          <a:p>
            <a:pPr marL="0" indent="0">
              <a:buNone/>
            </a:pPr>
            <a:r>
              <a:rPr lang="en-US" dirty="0"/>
              <a:t>- We only have to know the </a:t>
            </a:r>
            <a:r>
              <a:rPr lang="en-US" dirty="0">
                <a:solidFill>
                  <a:srgbClr val="FF0000"/>
                </a:solidFill>
              </a:rPr>
              <a:t>smallest or largest </a:t>
            </a:r>
            <a:r>
              <a:rPr lang="en-US" dirty="0"/>
              <a:t>element. </a:t>
            </a:r>
          </a:p>
          <a:p>
            <a:pPr marL="0" indent="0">
              <a:buNone/>
            </a:pPr>
            <a:r>
              <a:rPr lang="en-US" dirty="0"/>
              <a:t>    * Compare it to the new element, and then decide whether or not insertion is necessary</a:t>
            </a:r>
          </a:p>
          <a:p>
            <a:pPr marL="0" indent="0">
              <a:buNone/>
            </a:pPr>
            <a:r>
              <a:rPr lang="en-US" dirty="0"/>
              <a:t>- We do not need to know the order of the remaining elements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500" dirty="0">
                <a:latin typeface="Oriya MN" pitchFamily="2" charset="0"/>
                <a:cs typeface="Oriya MN" pitchFamily="2" charset="0"/>
              </a:rPr>
              <a:t>Data structure to solve the problem </a:t>
            </a:r>
            <a:endParaRPr lang="en-US" sz="2800" dirty="0">
              <a:solidFill>
                <a:srgbClr val="191B0E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  <a:latin typeface="Oriya MN" pitchFamily="2" charset="0"/>
                <a:cs typeface="Oriya MN" pitchFamily="2" charset="0"/>
              </a:rPr>
              <a:t>Heap</a:t>
            </a:r>
            <a:r>
              <a:rPr lang="en-US" dirty="0">
                <a:solidFill>
                  <a:srgbClr val="C00000"/>
                </a:solidFill>
              </a:rPr>
              <a:t> </a:t>
            </a:r>
          </a:p>
          <a:p>
            <a:pPr marL="0" indent="0">
              <a:buNone/>
            </a:pPr>
            <a:r>
              <a:rPr lang="en-US" dirty="0"/>
              <a:t>If you want to keep the largest M elements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  min heap</a:t>
            </a:r>
          </a:p>
          <a:p>
            <a:pPr marL="0" indent="0">
              <a:buNone/>
            </a:pPr>
            <a:r>
              <a:rPr lang="en-US" dirty="0"/>
              <a:t>Smallest M elements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max heap</a:t>
            </a:r>
          </a:p>
        </p:txBody>
      </p:sp>
    </p:spTree>
    <p:extLst>
      <p:ext uri="{BB962C8B-B14F-4D97-AF65-F5344CB8AC3E}">
        <p14:creationId xmlns:p14="http://schemas.microsoft.com/office/powerpoint/2010/main" val="803367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E432E305-96CD-467C-9957-FCFDEB72AEBE}"/>
              </a:ext>
            </a:extLst>
          </p:cNvPr>
          <p:cNvSpPr/>
          <p:nvPr/>
        </p:nvSpPr>
        <p:spPr>
          <a:xfrm>
            <a:off x="2348682" y="934277"/>
            <a:ext cx="1762538" cy="13384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255267-13EF-48E6-B4B9-5FAA6CAC3BF1}"/>
              </a:ext>
            </a:extLst>
          </p:cNvPr>
          <p:cNvSpPr/>
          <p:nvPr/>
        </p:nvSpPr>
        <p:spPr>
          <a:xfrm>
            <a:off x="3105563" y="849378"/>
            <a:ext cx="245166" cy="1722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243A34-FEB8-4D25-A8F8-FC7E0E58AAB5}"/>
              </a:ext>
            </a:extLst>
          </p:cNvPr>
          <p:cNvSpPr/>
          <p:nvPr/>
        </p:nvSpPr>
        <p:spPr>
          <a:xfrm>
            <a:off x="3966953" y="2048699"/>
            <a:ext cx="284922" cy="29817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AB2EF34-1112-4539-832F-3D5D91B11ED8}"/>
              </a:ext>
            </a:extLst>
          </p:cNvPr>
          <p:cNvSpPr txBox="1"/>
          <p:nvPr/>
        </p:nvSpPr>
        <p:spPr>
          <a:xfrm>
            <a:off x="2888974" y="2736573"/>
            <a:ext cx="6758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メイリオ"/>
              </a:rPr>
              <a:t>heap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F5752D-1317-45FA-AF36-239737E5BA87}"/>
              </a:ext>
            </a:extLst>
          </p:cNvPr>
          <p:cNvSpPr txBox="1"/>
          <p:nvPr/>
        </p:nvSpPr>
        <p:spPr>
          <a:xfrm>
            <a:off x="6308034" y="1517372"/>
            <a:ext cx="34588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メイリオ"/>
              </a:rPr>
              <a:t>[ </a:t>
            </a:r>
            <a:r>
              <a:rPr lang="ja-JP" altLang="en-US">
                <a:solidFill>
                  <a:srgbClr val="0070C0"/>
                </a:solidFill>
                <a:ea typeface="メイリオ"/>
              </a:rPr>
              <a:t>7</a:t>
            </a:r>
            <a:r>
              <a:rPr lang="ja-JP" altLang="en-US">
                <a:ea typeface="メイリオ"/>
              </a:rPr>
              <a:t> , 5,  9, 10, ,    ,,   , , ,  ....]</a:t>
            </a:r>
          </a:p>
          <a:p>
            <a:endParaRPr lang="ja-JP" altLang="en-US">
              <a:ea typeface="メイリオ"/>
            </a:endParaRPr>
          </a:p>
          <a:p>
            <a:r>
              <a:rPr lang="ja-JP" altLang="en-US">
                <a:ea typeface="メイリオ"/>
              </a:rPr>
              <a:t>N streams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CD826AE-1011-47FD-AA73-51CC9147FB57}"/>
              </a:ext>
            </a:extLst>
          </p:cNvPr>
          <p:cNvSpPr txBox="1"/>
          <p:nvPr/>
        </p:nvSpPr>
        <p:spPr>
          <a:xfrm>
            <a:off x="2498035" y="24251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dirty="0">
                <a:ea typeface="メイリオ"/>
              </a:rPr>
              <a:t>[8, 9, </a:t>
            </a:r>
            <a:r>
              <a:rPr lang="en-US" altLang="ja-JP" dirty="0">
                <a:solidFill>
                  <a:srgbClr val="FF0000"/>
                </a:solidFill>
                <a:ea typeface="メイリオ"/>
              </a:rPr>
              <a:t>3</a:t>
            </a:r>
            <a:r>
              <a:rPr lang="en-US" altLang="ja-JP" dirty="0">
                <a:ea typeface="メイリオ"/>
              </a:rPr>
              <a:t> ,4,  5]</a:t>
            </a:r>
            <a:r>
              <a:rPr lang="ja-JP" altLang="en-US">
                <a:ea typeface="メイリオ"/>
              </a:rPr>
              <a:t> </a:t>
            </a:r>
            <a:endParaRPr lang="ja-JP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781CDDC-929D-4F9C-A854-66D24A1F4CFC}"/>
              </a:ext>
            </a:extLst>
          </p:cNvPr>
          <p:cNvSpPr txBox="1"/>
          <p:nvPr/>
        </p:nvSpPr>
        <p:spPr>
          <a:xfrm>
            <a:off x="2445026" y="3160641"/>
            <a:ext cx="2239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メイリオ"/>
              </a:rPr>
              <a:t>Largest 5 items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43ABEEC-42F7-4289-B6FA-F3F80FB1FCA8}"/>
              </a:ext>
            </a:extLst>
          </p:cNvPr>
          <p:cNvSpPr txBox="1"/>
          <p:nvPr/>
        </p:nvSpPr>
        <p:spPr>
          <a:xfrm>
            <a:off x="3180522" y="4075044"/>
            <a:ext cx="793805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dirty="0">
                <a:ea typeface="メイリオ"/>
              </a:rPr>
              <a:t>1.</a:t>
            </a:r>
            <a:r>
              <a:rPr lang="ja-JP" altLang="en-US">
                <a:ea typeface="メイリオ"/>
              </a:rPr>
              <a:t> A new item (7) comes fro</a:t>
            </a:r>
            <a:r>
              <a:rPr lang="en-US" altLang="ja-JP" dirty="0">
                <a:ea typeface="メイリオ"/>
              </a:rPr>
              <a:t>m</a:t>
            </a:r>
            <a:r>
              <a:rPr lang="ja-JP" altLang="en-US" dirty="0">
                <a:ea typeface="メイリオ"/>
              </a:rPr>
              <a:t> </a:t>
            </a:r>
            <a:r>
              <a:rPr lang="ja-JP">
                <a:ea typeface="メイリオ"/>
              </a:rPr>
              <a:t>N streams</a:t>
            </a:r>
            <a:endParaRPr lang="ja-JP" altLang="en-US">
              <a:ea typeface="メイリオ"/>
            </a:endParaRPr>
          </a:p>
          <a:p>
            <a:r>
              <a:rPr lang="ja-JP">
                <a:ea typeface="メイリオ"/>
              </a:rPr>
              <a:t>2</a:t>
            </a:r>
            <a:r>
              <a:rPr lang="en-US" altLang="ja-JP" dirty="0">
                <a:ea typeface="メイリオ"/>
              </a:rPr>
              <a:t>.</a:t>
            </a:r>
            <a:r>
              <a:rPr lang="en-US" altLang="ja-JP" dirty="0">
                <a:solidFill>
                  <a:srgbClr val="FF0000"/>
                </a:solidFill>
                <a:ea typeface="メイリオ"/>
              </a:rPr>
              <a:t> Compare t</a:t>
            </a:r>
            <a:r>
              <a:rPr lang="en-US" altLang="ja-JP" dirty="0">
                <a:ea typeface="メイリオ"/>
              </a:rPr>
              <a:t>o the current smallest number in the largest 5 items ==</a:t>
            </a:r>
            <a:r>
              <a:rPr lang="en-US" altLang="ja-JP" dirty="0">
                <a:solidFill>
                  <a:srgbClr val="FF0000"/>
                </a:solidFill>
                <a:ea typeface="メイリオ"/>
              </a:rPr>
              <a:t> 3</a:t>
            </a:r>
          </a:p>
          <a:p>
            <a:r>
              <a:rPr lang="en-US" altLang="ja-JP" dirty="0">
                <a:ea typeface="メイリオ"/>
              </a:rPr>
              <a:t>3. if new item &gt; smallest item , try to insert the new element.</a:t>
            </a:r>
          </a:p>
          <a:p>
            <a:r>
              <a:rPr lang="en-US" altLang="ja-JP" dirty="0">
                <a:ea typeface="メイリオ"/>
              </a:rPr>
              <a:t>4. delete top (smallest) item : O(1)</a:t>
            </a:r>
          </a:p>
          <a:p>
            <a:r>
              <a:rPr lang="en-US" altLang="ja-JP" dirty="0">
                <a:ea typeface="メイリオ"/>
              </a:rPr>
              <a:t>5. re-order : O(lg M)</a:t>
            </a:r>
          </a:p>
          <a:p>
            <a:r>
              <a:rPr lang="en-US" altLang="ja-JP" dirty="0">
                <a:ea typeface="メイリオ"/>
              </a:rPr>
              <a:t>6. insert new item : O(1)</a:t>
            </a:r>
            <a:br>
              <a:rPr lang="en-US" altLang="ja-JP" dirty="0">
                <a:ea typeface="メイリオ"/>
              </a:rPr>
            </a:br>
            <a:r>
              <a:rPr lang="en-US" altLang="ja-JP" dirty="0">
                <a:ea typeface="メイリオ"/>
              </a:rPr>
              <a:t>7. Re-order : O(lg M)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FA3CE4F-D7E3-4332-82ED-F2CBC0FB7B47}"/>
              </a:ext>
            </a:extLst>
          </p:cNvPr>
          <p:cNvCxnSpPr/>
          <p:nvPr/>
        </p:nvCxnSpPr>
        <p:spPr>
          <a:xfrm flipH="1">
            <a:off x="4363693" y="1855718"/>
            <a:ext cx="2173355" cy="371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42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CC70-9669-DC49-9739-4A6BC880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19343"/>
            <a:ext cx="4485808" cy="809407"/>
          </a:xfrm>
        </p:spPr>
        <p:txBody>
          <a:bodyPr/>
          <a:lstStyle/>
          <a:p>
            <a:r>
              <a:rPr lang="en-US"/>
              <a:t>Time Complexity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04B7F-EE27-DC46-9D08-21CFD4AB5AB3}"/>
              </a:ext>
            </a:extLst>
          </p:cNvPr>
          <p:cNvSpPr txBox="1"/>
          <p:nvPr/>
        </p:nvSpPr>
        <p:spPr>
          <a:xfrm>
            <a:off x="6334593" y="505420"/>
            <a:ext cx="516286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Courier"/>
              </a:rPr>
              <a:t>O(N*(ln M))</a:t>
            </a:r>
            <a:endParaRPr lang="en-US" sz="5400" b="1" baseline="30000" dirty="0">
              <a:solidFill>
                <a:srgbClr val="C00000"/>
              </a:solidFill>
              <a:latin typeface="Couri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A5127-1B3E-8349-8B29-BFC3E50AAB84}"/>
              </a:ext>
            </a:extLst>
          </p:cNvPr>
          <p:cNvSpPr txBox="1"/>
          <p:nvPr/>
        </p:nvSpPr>
        <p:spPr>
          <a:xfrm>
            <a:off x="1524000" y="2066706"/>
            <a:ext cx="5386466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ourier"/>
              </a:rPr>
              <a:t>for item in N {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61668-D14B-7A4E-96DB-A8CA337D0F22}"/>
              </a:ext>
            </a:extLst>
          </p:cNvPr>
          <p:cNvSpPr txBox="1"/>
          <p:nvPr/>
        </p:nvSpPr>
        <p:spPr>
          <a:xfrm>
            <a:off x="1524000" y="2885905"/>
            <a:ext cx="9766093" cy="28467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Validate whether the new </a:t>
            </a:r>
            <a:r>
              <a:rPr lang="en-US" b="1" dirty="0"/>
              <a:t>item from N is </a:t>
            </a:r>
            <a:r>
              <a:rPr lang="en-US" dirty="0"/>
              <a:t>a valid</a:t>
            </a:r>
            <a:r>
              <a:rPr lang="en-US" b="1" dirty="0"/>
              <a:t> </a:t>
            </a:r>
            <a:r>
              <a:rPr lang="en-US" b="1" i="1" dirty="0"/>
              <a:t>M element </a:t>
            </a:r>
            <a:r>
              <a:rPr lang="en-US" dirty="0"/>
              <a:t>by updating existing </a:t>
            </a:r>
            <a:r>
              <a:rPr lang="en-US" b="1" i="1" dirty="0"/>
              <a:t>M  </a:t>
            </a:r>
            <a:r>
              <a:rPr lang="en-US" dirty="0"/>
              <a:t>=&gt; </a:t>
            </a:r>
            <a:r>
              <a:rPr lang="en-US" b="1" dirty="0"/>
              <a:t>O(ln M)</a:t>
            </a:r>
            <a:br>
              <a:rPr lang="en-US" b="1" dirty="0"/>
            </a:br>
            <a:endParaRPr lang="en-US" b="1" dirty="0"/>
          </a:p>
          <a:p>
            <a:pPr>
              <a:lnSpc>
                <a:spcPct val="104000"/>
              </a:lnSpc>
            </a:pPr>
            <a:endParaRPr lang="en-US" dirty="0">
              <a:solidFill>
                <a:srgbClr val="000000"/>
              </a:solidFill>
              <a:latin typeface="Franklin Gothic Book"/>
            </a:endParaRPr>
          </a:p>
          <a:p>
            <a:pPr>
              <a:lnSpc>
                <a:spcPct val="104000"/>
              </a:lnSpc>
            </a:pPr>
            <a:r>
              <a:rPr lang="en-US" sz="2000" b="1" dirty="0">
                <a:solidFill>
                  <a:srgbClr val="0070C0"/>
                </a:solidFill>
                <a:latin typeface="Courier"/>
              </a:rPr>
              <a:t>    Compare "M-</a:t>
            </a:r>
            <a:r>
              <a:rPr lang="en-US" sz="2000" b="1" dirty="0" err="1">
                <a:solidFill>
                  <a:srgbClr val="0070C0"/>
                </a:solidFill>
                <a:latin typeface="Courier"/>
              </a:rPr>
              <a:t>est</a:t>
            </a:r>
            <a:r>
              <a:rPr lang="en-US" sz="2000" b="1" dirty="0">
                <a:solidFill>
                  <a:srgbClr val="0070C0"/>
                </a:solidFill>
                <a:latin typeface="Courier"/>
              </a:rPr>
              <a:t> in M element" vs "new item”</a:t>
            </a:r>
          </a:p>
          <a:p>
            <a:pPr>
              <a:lnSpc>
                <a:spcPct val="104000"/>
              </a:lnSpc>
            </a:pPr>
            <a:endParaRPr lang="en-US" sz="2000" b="1" dirty="0">
              <a:solidFill>
                <a:srgbClr val="0070C0"/>
              </a:solidFill>
              <a:latin typeface="Courier"/>
            </a:endParaRPr>
          </a:p>
          <a:p>
            <a:pPr>
              <a:lnSpc>
                <a:spcPct val="104000"/>
              </a:lnSpc>
            </a:pPr>
            <a:r>
              <a:rPr lang="en-US" sz="2000" b="1" dirty="0">
                <a:solidFill>
                  <a:srgbClr val="0070C0"/>
                </a:solidFill>
                <a:latin typeface="Courier"/>
              </a:rPr>
              <a:t>	  if new item can be stored in M {</a:t>
            </a:r>
          </a:p>
          <a:p>
            <a:pPr>
              <a:lnSpc>
                <a:spcPct val="104000"/>
              </a:lnSpc>
            </a:pPr>
            <a:r>
              <a:rPr lang="en-US" sz="2000" b="1" dirty="0">
                <a:solidFill>
                  <a:srgbClr val="0070C0"/>
                </a:solidFill>
                <a:latin typeface="Courier"/>
              </a:rPr>
              <a:t>         Delete(M-</a:t>
            </a:r>
            <a:r>
              <a:rPr lang="en-US" sz="2000" b="1" dirty="0" err="1">
                <a:solidFill>
                  <a:srgbClr val="0070C0"/>
                </a:solidFill>
                <a:latin typeface="Courier"/>
              </a:rPr>
              <a:t>est</a:t>
            </a:r>
            <a:r>
              <a:rPr lang="en-US" sz="2000" b="1" dirty="0">
                <a:solidFill>
                  <a:srgbClr val="0070C0"/>
                </a:solidFill>
                <a:latin typeface="Courier"/>
              </a:rPr>
              <a:t>) </a:t>
            </a:r>
          </a:p>
          <a:p>
            <a:pPr>
              <a:lnSpc>
                <a:spcPct val="104000"/>
              </a:lnSpc>
            </a:pPr>
            <a:r>
              <a:rPr lang="en-US" sz="2000" b="1" dirty="0">
                <a:solidFill>
                  <a:srgbClr val="0070C0"/>
                </a:solidFill>
                <a:latin typeface="Courier"/>
              </a:rPr>
              <a:t>         Insert(new item)</a:t>
            </a:r>
          </a:p>
          <a:p>
            <a:pPr>
              <a:lnSpc>
                <a:spcPct val="104000"/>
              </a:lnSpc>
            </a:pPr>
            <a:r>
              <a:rPr lang="en-US" sz="2000" b="1" dirty="0">
                <a:solidFill>
                  <a:srgbClr val="0070C0"/>
                </a:solidFill>
                <a:latin typeface="Courier"/>
              </a:rPr>
              <a:t>    }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6441B-9367-8840-9701-9EE46CF95926}"/>
              </a:ext>
            </a:extLst>
          </p:cNvPr>
          <p:cNvSpPr txBox="1"/>
          <p:nvPr/>
        </p:nvSpPr>
        <p:spPr>
          <a:xfrm>
            <a:off x="1524000" y="1697374"/>
            <a:ext cx="436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Scanning </a:t>
            </a:r>
            <a:r>
              <a:rPr lang="en-US" b="1" dirty="0"/>
              <a:t>each</a:t>
            </a:r>
            <a:r>
              <a:rPr lang="en-US" dirty="0"/>
              <a:t> item in </a:t>
            </a:r>
            <a:r>
              <a:rPr lang="en-US" b="1" i="1" dirty="0"/>
              <a:t>N</a:t>
            </a:r>
            <a:r>
              <a:rPr lang="en-US" dirty="0"/>
              <a:t>   =&gt; </a:t>
            </a:r>
            <a:r>
              <a:rPr lang="en-US" b="1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17818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1C39B8C-E54C-45C9-8939-476C6189E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540" y="289398"/>
            <a:ext cx="8884595" cy="6391072"/>
          </a:xfr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97745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C38B5-884B-3E42-BF32-EED2CE6D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986971"/>
            <a:ext cx="6096000" cy="133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A0C0A0-E28C-1B47-A5CE-7C73627C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742" y="264886"/>
            <a:ext cx="7779658" cy="72208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Oriya MN" pitchFamily="2" charset="0"/>
                <a:cs typeface="Oriya MN" pitchFamily="2" charset="0"/>
              </a:rPr>
              <a:t>Building the Prefix Table</a:t>
            </a:r>
            <a:endParaRPr lang="en-US" sz="4900" dirty="0">
              <a:latin typeface="Oriya MN" pitchFamily="2" charset="0"/>
              <a:cs typeface="Oriya MN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80B9A-7047-5940-BCC9-9DF37398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460170"/>
            <a:ext cx="61087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D82651-02CE-6E46-A899-0891CC234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971469"/>
            <a:ext cx="6096000" cy="135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3981D7-7C7B-F44D-852F-0AC734D67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43" y="5470068"/>
            <a:ext cx="6121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0A04B0-2070-2140-A120-142EFDF1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526142"/>
            <a:ext cx="61214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0971C-60A4-8949-983E-B14662700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0" y="4864101"/>
            <a:ext cx="6070600" cy="1308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626170-EAA9-4540-ABBF-0197866B5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973943"/>
            <a:ext cx="6096000" cy="132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A218A3-A0DF-414F-AE51-64BB81D46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290" y="3400331"/>
            <a:ext cx="6108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7DB83-D88C-1344-931E-44389D6A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425450"/>
            <a:ext cx="6108700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BF058-EEF3-334D-9561-37B3D2AF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1891393"/>
            <a:ext cx="608330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69A6BD-350E-104F-9594-A1F80E36B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0" y="3357336"/>
            <a:ext cx="60960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D43A01-2E55-5048-BCFF-2BBCF2606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650" y="4823279"/>
            <a:ext cx="6096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A7EAC0-37A4-3543-A8C0-99C62E3D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477157"/>
            <a:ext cx="6108700" cy="134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DCE02-7A97-E84C-A882-D9EC8BF94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0" y="1992993"/>
            <a:ext cx="608330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F9A36-A1E9-EF45-9C74-06D09468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50" y="3496129"/>
            <a:ext cx="6083300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C71CC-B37A-F34A-A350-D1B73A56A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0" y="4973865"/>
            <a:ext cx="60833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9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E31DAB-4F65-FD4A-A22B-87A7AF95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80093"/>
            <a:ext cx="6096000" cy="130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EFED2-6D07-FE4B-B565-2A134758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05907"/>
            <a:ext cx="609600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630C2-CDFF-E242-94C8-AA2F3411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429000"/>
            <a:ext cx="6096000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7A368-CB82-C74B-BB14-8B70F8115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4926693"/>
            <a:ext cx="6096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{997C4A3E-9D9B-1C42-B865-24DB15C1C2B7}tf10001072</Template>
  <TotalTime>604</TotalTime>
  <Words>1769</Words>
  <Application>Microsoft Macintosh PowerPoint</Application>
  <PresentationFormat>Widescreen</PresentationFormat>
  <Paragraphs>252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Courier</vt:lpstr>
      <vt:lpstr>Franklin Gothic Book</vt:lpstr>
      <vt:lpstr>Oriya MN</vt:lpstr>
      <vt:lpstr>Crop</vt:lpstr>
      <vt:lpstr>PowerPoint Presentation</vt:lpstr>
      <vt:lpstr>PROBLEM SOLVING  WITH DATA STRUCTURES AND ALGORITHMS</vt:lpstr>
      <vt:lpstr>How can we get all occurrences of a word from a given text?</vt:lpstr>
      <vt:lpstr>TEXT</vt:lpstr>
      <vt:lpstr>Building the Prefix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Matching the pattern to the text</vt:lpstr>
      <vt:lpstr>PowerPoint Presentation</vt:lpstr>
      <vt:lpstr>PowerPoint Presentation</vt:lpstr>
      <vt:lpstr>PowerPoint Presentation</vt:lpstr>
      <vt:lpstr>Rabin-Karp algorithm </vt:lpstr>
      <vt:lpstr>Rabin-Karp algorithm </vt:lpstr>
      <vt:lpstr>Hash</vt:lpstr>
      <vt:lpstr>Avoid collision</vt:lpstr>
      <vt:lpstr>Solution: Avoid collision</vt:lpstr>
      <vt:lpstr>Recalculation must be O(1)</vt:lpstr>
      <vt:lpstr>Solution: Recalculation must be O(1)</vt:lpstr>
      <vt:lpstr>Hash</vt:lpstr>
      <vt:lpstr>Real Case</vt:lpstr>
      <vt:lpstr>PowerPoint Presentation</vt:lpstr>
      <vt:lpstr>Complexity</vt:lpstr>
      <vt:lpstr>Let's create our own algorithm !</vt:lpstr>
      <vt:lpstr>How about using dictionary instead of hash</vt:lpstr>
      <vt:lpstr>Keeping a dictionary of differences</vt:lpstr>
      <vt:lpstr>Keeping a dictionary of differences</vt:lpstr>
      <vt:lpstr>Dictionary rule</vt:lpstr>
      <vt:lpstr>Worst Case:  O (m)</vt:lpstr>
      <vt:lpstr>Time complexity</vt:lpstr>
      <vt:lpstr>Space complexity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Straightforward Solution</vt:lpstr>
      <vt:lpstr>Then when a new item is fed into N…</vt:lpstr>
      <vt:lpstr>Time Complexity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Complexity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156</cp:revision>
  <dcterms:created xsi:type="dcterms:W3CDTF">2021-03-17T02:41:21Z</dcterms:created>
  <dcterms:modified xsi:type="dcterms:W3CDTF">2021-03-22T06:15:41Z</dcterms:modified>
</cp:coreProperties>
</file>